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80" r:id="rId4"/>
    <p:sldId id="258" r:id="rId5"/>
    <p:sldId id="257" r:id="rId6"/>
    <p:sldId id="259" r:id="rId7"/>
    <p:sldId id="260" r:id="rId8"/>
    <p:sldId id="267" r:id="rId9"/>
    <p:sldId id="281" r:id="rId10"/>
    <p:sldId id="263" r:id="rId11"/>
    <p:sldId id="268" r:id="rId12"/>
    <p:sldId id="269" r:id="rId13"/>
    <p:sldId id="270" r:id="rId14"/>
    <p:sldId id="271" r:id="rId15"/>
    <p:sldId id="272" r:id="rId16"/>
    <p:sldId id="273" r:id="rId17"/>
    <p:sldId id="282" r:id="rId18"/>
    <p:sldId id="275" r:id="rId19"/>
    <p:sldId id="265" r:id="rId20"/>
    <p:sldId id="276" r:id="rId21"/>
    <p:sldId id="277" r:id="rId22"/>
    <p:sldId id="278" r:id="rId23"/>
    <p:sldId id="279"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63C55-63EF-40D7-B614-72521CBDE828}" v="85" dt="2022-12-09T14:15:30.321"/>
    <p1510:client id="{B814CC88-C709-4B04-A1AD-E48BC3B230D3}" v="32" dt="2022-12-09T02:24:08.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39" autoAdjust="0"/>
    <p:restoredTop sz="94660"/>
  </p:normalViewPr>
  <p:slideViewPr>
    <p:cSldViewPr snapToGrid="0">
      <p:cViewPr>
        <p:scale>
          <a:sx n="78" d="100"/>
          <a:sy n="78" d="100"/>
        </p:scale>
        <p:origin x="4212" y="1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Kreuziger" userId="4bde73da43ed366c" providerId="LiveId" clId="{1AB63C55-63EF-40D7-B614-72521CBDE828}"/>
    <pc:docChg chg="undo custSel addSld delSld modSld">
      <pc:chgData name="Nicholas Kreuziger" userId="4bde73da43ed366c" providerId="LiveId" clId="{1AB63C55-63EF-40D7-B614-72521CBDE828}" dt="2022-12-09T14:16:25.181" v="9729" actId="20577"/>
      <pc:docMkLst>
        <pc:docMk/>
      </pc:docMkLst>
      <pc:sldChg chg="addSp delSp modSp mod modMedia setBg delAnim">
        <pc:chgData name="Nicholas Kreuziger" userId="4bde73da43ed366c" providerId="LiveId" clId="{1AB63C55-63EF-40D7-B614-72521CBDE828}" dt="2022-12-09T14:09:59.951" v="9180" actId="26606"/>
        <pc:sldMkLst>
          <pc:docMk/>
          <pc:sldMk cId="1597471604" sldId="256"/>
        </pc:sldMkLst>
        <pc:spChg chg="mod">
          <ac:chgData name="Nicholas Kreuziger" userId="4bde73da43ed366c" providerId="LiveId" clId="{1AB63C55-63EF-40D7-B614-72521CBDE828}" dt="2022-12-09T14:09:59.951" v="9180" actId="26606"/>
          <ac:spMkLst>
            <pc:docMk/>
            <pc:sldMk cId="1597471604" sldId="256"/>
            <ac:spMk id="2" creationId="{99667CDC-2240-4E8D-8D17-6CE59BD073C2}"/>
          </ac:spMkLst>
        </pc:spChg>
        <pc:spChg chg="mod">
          <ac:chgData name="Nicholas Kreuziger" userId="4bde73da43ed366c" providerId="LiveId" clId="{1AB63C55-63EF-40D7-B614-72521CBDE828}" dt="2022-12-09T14:09:59.951" v="9180" actId="26606"/>
          <ac:spMkLst>
            <pc:docMk/>
            <pc:sldMk cId="1597471604" sldId="256"/>
            <ac:spMk id="3" creationId="{CAB51EA9-1B78-4B33-959F-464D557C451E}"/>
          </ac:spMkLst>
        </pc:spChg>
        <pc:spChg chg="add">
          <ac:chgData name="Nicholas Kreuziger" userId="4bde73da43ed366c" providerId="LiveId" clId="{1AB63C55-63EF-40D7-B614-72521CBDE828}" dt="2022-12-09T14:09:59.951" v="9180" actId="26606"/>
          <ac:spMkLst>
            <pc:docMk/>
            <pc:sldMk cId="1597471604" sldId="256"/>
            <ac:spMk id="8" creationId="{943CAA20-3569-4189-9E48-239A229A86CA}"/>
          </ac:spMkLst>
        </pc:spChg>
        <pc:spChg chg="add del">
          <ac:chgData name="Nicholas Kreuziger" userId="4bde73da43ed366c" providerId="LiveId" clId="{1AB63C55-63EF-40D7-B614-72521CBDE828}" dt="2022-12-09T14:09:59.947" v="9179" actId="26606"/>
          <ac:spMkLst>
            <pc:docMk/>
            <pc:sldMk cId="1597471604" sldId="256"/>
            <ac:spMk id="9" creationId="{C1DD1A8A-57D5-4A81-AD04-532B043C5611}"/>
          </ac:spMkLst>
        </pc:spChg>
        <pc:spChg chg="add">
          <ac:chgData name="Nicholas Kreuziger" userId="4bde73da43ed366c" providerId="LiveId" clId="{1AB63C55-63EF-40D7-B614-72521CBDE828}" dt="2022-12-09T14:09:59.951" v="9180" actId="26606"/>
          <ac:spMkLst>
            <pc:docMk/>
            <pc:sldMk cId="1597471604" sldId="256"/>
            <ac:spMk id="10" creationId="{DA542B6D-E775-4832-91DC-2D20F857813A}"/>
          </ac:spMkLst>
        </pc:spChg>
        <pc:spChg chg="add del">
          <ac:chgData name="Nicholas Kreuziger" userId="4bde73da43ed366c" providerId="LiveId" clId="{1AB63C55-63EF-40D7-B614-72521CBDE828}" dt="2022-12-09T14:09:59.947" v="9179" actId="26606"/>
          <ac:spMkLst>
            <pc:docMk/>
            <pc:sldMk cId="1597471604" sldId="256"/>
            <ac:spMk id="11" creationId="{007891EC-4501-44ED-A8C8-B11B6DB767AB}"/>
          </ac:spMkLst>
        </pc:spChg>
        <pc:picChg chg="add del mod">
          <ac:chgData name="Nicholas Kreuziger" userId="4bde73da43ed366c" providerId="LiveId" clId="{1AB63C55-63EF-40D7-B614-72521CBDE828}" dt="2022-12-09T14:09:59.947" v="9179" actId="26606"/>
          <ac:picMkLst>
            <pc:docMk/>
            <pc:sldMk cId="1597471604" sldId="256"/>
            <ac:picMk id="5" creationId="{45B7CD44-FCA5-55B3-D257-28B5DB1B8CEA}"/>
          </ac:picMkLst>
        </pc:picChg>
      </pc:sldChg>
      <pc:sldChg chg="addSp delSp modSp mod delDesignElem">
        <pc:chgData name="Nicholas Kreuziger" userId="4bde73da43ed366c" providerId="LiveId" clId="{1AB63C55-63EF-40D7-B614-72521CBDE828}" dt="2022-12-09T13:55:33.855" v="7357"/>
        <pc:sldMkLst>
          <pc:docMk/>
          <pc:sldMk cId="4143856031" sldId="257"/>
        </pc:sldMkLst>
        <pc:spChg chg="mod">
          <ac:chgData name="Nicholas Kreuziger" userId="4bde73da43ed366c" providerId="LiveId" clId="{1AB63C55-63EF-40D7-B614-72521CBDE828}" dt="2022-12-09T13:55:33.855" v="7357"/>
          <ac:spMkLst>
            <pc:docMk/>
            <pc:sldMk cId="4143856031" sldId="257"/>
            <ac:spMk id="3078" creationId="{A52AFDBD-5527-CAE7-2DB5-C15564EB5C2D}"/>
          </ac:spMkLst>
        </pc:spChg>
        <pc:cxnChg chg="add del">
          <ac:chgData name="Nicholas Kreuziger" userId="4bde73da43ed366c" providerId="LiveId" clId="{1AB63C55-63EF-40D7-B614-72521CBDE828}" dt="2022-12-09T13:55:33.855" v="7357"/>
          <ac:cxnSpMkLst>
            <pc:docMk/>
            <pc:sldMk cId="4143856031" sldId="257"/>
            <ac:cxnSpMk id="3081" creationId="{A7F400EE-A8A5-48AF-B4D6-291B52C6F0B0}"/>
          </ac:cxnSpMkLst>
        </pc:cxnChg>
      </pc:sldChg>
      <pc:sldChg chg="addSp delSp modSp mod delDesignElem">
        <pc:chgData name="Nicholas Kreuziger" userId="4bde73da43ed366c" providerId="LiveId" clId="{1AB63C55-63EF-40D7-B614-72521CBDE828}" dt="2022-12-09T13:55:33.855" v="7357"/>
        <pc:sldMkLst>
          <pc:docMk/>
          <pc:sldMk cId="4210089221" sldId="258"/>
        </pc:sldMkLst>
        <pc:spChg chg="mod">
          <ac:chgData name="Nicholas Kreuziger" userId="4bde73da43ed366c" providerId="LiveId" clId="{1AB63C55-63EF-40D7-B614-72521CBDE828}" dt="2022-12-09T13:55:33.855" v="7357"/>
          <ac:spMkLst>
            <pc:docMk/>
            <pc:sldMk cId="4210089221" sldId="258"/>
            <ac:spMk id="3" creationId="{439E4F49-9261-4B6E-B219-033C882DCA23}"/>
          </ac:spMkLst>
        </pc:spChg>
        <pc:cxnChg chg="add del">
          <ac:chgData name="Nicholas Kreuziger" userId="4bde73da43ed366c" providerId="LiveId" clId="{1AB63C55-63EF-40D7-B614-72521CBDE828}" dt="2022-12-09T13:55:33.855" v="7357"/>
          <ac:cxnSpMkLst>
            <pc:docMk/>
            <pc:sldMk cId="4210089221" sldId="258"/>
            <ac:cxnSpMk id="2055" creationId="{A7F400EE-A8A5-48AF-B4D6-291B52C6F0B0}"/>
          </ac:cxnSpMkLst>
        </pc:cxnChg>
      </pc:sldChg>
      <pc:sldChg chg="addSp delSp modSp mod delDesignElem">
        <pc:chgData name="Nicholas Kreuziger" userId="4bde73da43ed366c" providerId="LiveId" clId="{1AB63C55-63EF-40D7-B614-72521CBDE828}" dt="2022-12-09T13:55:33.855" v="7357"/>
        <pc:sldMkLst>
          <pc:docMk/>
          <pc:sldMk cId="574125972" sldId="259"/>
        </pc:sldMkLst>
        <pc:spChg chg="mod">
          <ac:chgData name="Nicholas Kreuziger" userId="4bde73da43ed366c" providerId="LiveId" clId="{1AB63C55-63EF-40D7-B614-72521CBDE828}" dt="2022-12-09T13:55:33.855" v="7357"/>
          <ac:spMkLst>
            <pc:docMk/>
            <pc:sldMk cId="574125972" sldId="259"/>
            <ac:spMk id="4" creationId="{CE988F41-4C1E-46B0-A903-36E75C34C325}"/>
          </ac:spMkLst>
        </pc:spChg>
        <pc:spChg chg="add del">
          <ac:chgData name="Nicholas Kreuziger" userId="4bde73da43ed366c" providerId="LiveId" clId="{1AB63C55-63EF-40D7-B614-72521CBDE828}" dt="2022-12-09T13:55:33.855" v="7357"/>
          <ac:spMkLst>
            <pc:docMk/>
            <pc:sldMk cId="574125972" sldId="259"/>
            <ac:spMk id="4132" creationId="{327D73B4-9F5C-4A64-A179-51B9500CB8B5}"/>
          </ac:spMkLst>
        </pc:spChg>
        <pc:spChg chg="add del">
          <ac:chgData name="Nicholas Kreuziger" userId="4bde73da43ed366c" providerId="LiveId" clId="{1AB63C55-63EF-40D7-B614-72521CBDE828}" dt="2022-12-09T13:55:33.855" v="7357"/>
          <ac:spMkLst>
            <pc:docMk/>
            <pc:sldMk cId="574125972" sldId="259"/>
            <ac:spMk id="4134" creationId="{C1F06963-6374-4B48-844F-071A9BAAAE02}"/>
          </ac:spMkLst>
        </pc:spChg>
        <pc:spChg chg="add del">
          <ac:chgData name="Nicholas Kreuziger" userId="4bde73da43ed366c" providerId="LiveId" clId="{1AB63C55-63EF-40D7-B614-72521CBDE828}" dt="2022-12-09T13:55:33.855" v="7357"/>
          <ac:spMkLst>
            <pc:docMk/>
            <pc:sldMk cId="574125972" sldId="259"/>
            <ac:spMk id="4136" creationId="{6CB927A4-E432-4310-9CD5-E89FF5063179}"/>
          </ac:spMkLst>
        </pc:spChg>
        <pc:spChg chg="add del">
          <ac:chgData name="Nicholas Kreuziger" userId="4bde73da43ed366c" providerId="LiveId" clId="{1AB63C55-63EF-40D7-B614-72521CBDE828}" dt="2022-12-09T13:55:33.855" v="7357"/>
          <ac:spMkLst>
            <pc:docMk/>
            <pc:sldMk cId="574125972" sldId="259"/>
            <ac:spMk id="4138" creationId="{1453BF6C-B012-48B7-B4E8-6D7AC7C27D02}"/>
          </ac:spMkLst>
        </pc:spChg>
        <pc:spChg chg="add del">
          <ac:chgData name="Nicholas Kreuziger" userId="4bde73da43ed366c" providerId="LiveId" clId="{1AB63C55-63EF-40D7-B614-72521CBDE828}" dt="2022-12-09T13:55:33.855" v="7357"/>
          <ac:spMkLst>
            <pc:docMk/>
            <pc:sldMk cId="574125972" sldId="259"/>
            <ac:spMk id="4140" creationId="{E3020543-B24B-4EC4-8FFC-8DD88EEA91A8}"/>
          </ac:spMkLst>
        </pc:spChg>
        <pc:cxnChg chg="add del">
          <ac:chgData name="Nicholas Kreuziger" userId="4bde73da43ed366c" providerId="LiveId" clId="{1AB63C55-63EF-40D7-B614-72521CBDE828}" dt="2022-12-09T13:55:33.855" v="7357"/>
          <ac:cxnSpMkLst>
            <pc:docMk/>
            <pc:sldMk cId="574125972" sldId="259"/>
            <ac:cxnSpMk id="4142" creationId="{C49DA8F6-BCC1-4447-B54C-57856834B94B}"/>
          </ac:cxnSpMkLst>
        </pc:cxnChg>
      </pc:sldChg>
      <pc:sldChg chg="modSp mod">
        <pc:chgData name="Nicholas Kreuziger" userId="4bde73da43ed366c" providerId="LiveId" clId="{1AB63C55-63EF-40D7-B614-72521CBDE828}" dt="2022-12-09T13:55:33.855" v="7357"/>
        <pc:sldMkLst>
          <pc:docMk/>
          <pc:sldMk cId="2472268542" sldId="260"/>
        </pc:sldMkLst>
        <pc:spChg chg="mod">
          <ac:chgData name="Nicholas Kreuziger" userId="4bde73da43ed366c" providerId="LiveId" clId="{1AB63C55-63EF-40D7-B614-72521CBDE828}" dt="2022-12-09T13:55:33.855" v="7357"/>
          <ac:spMkLst>
            <pc:docMk/>
            <pc:sldMk cId="2472268542" sldId="260"/>
            <ac:spMk id="5126" creationId="{D52B86C1-E828-1FFE-B0CF-B05C9BE811B2}"/>
          </ac:spMkLst>
        </pc:spChg>
      </pc:sldChg>
      <pc:sldChg chg="addSp delSp modSp mod setBg setClrOvrMap">
        <pc:chgData name="Nicholas Kreuziger" userId="4bde73da43ed366c" providerId="LiveId" clId="{1AB63C55-63EF-40D7-B614-72521CBDE828}" dt="2022-12-09T14:14:04.247" v="9680" actId="26606"/>
        <pc:sldMkLst>
          <pc:docMk/>
          <pc:sldMk cId="619156862" sldId="261"/>
        </pc:sldMkLst>
        <pc:spChg chg="mod">
          <ac:chgData name="Nicholas Kreuziger" userId="4bde73da43ed366c" providerId="LiveId" clId="{1AB63C55-63EF-40D7-B614-72521CBDE828}" dt="2022-12-09T14:14:04.247" v="9680" actId="26606"/>
          <ac:spMkLst>
            <pc:docMk/>
            <pc:sldMk cId="619156862" sldId="261"/>
            <ac:spMk id="2" creationId="{44A514B4-4A53-4220-925E-203CB4AB9CE6}"/>
          </ac:spMkLst>
        </pc:spChg>
        <pc:spChg chg="del mod">
          <ac:chgData name="Nicholas Kreuziger" userId="4bde73da43ed366c" providerId="LiveId" clId="{1AB63C55-63EF-40D7-B614-72521CBDE828}" dt="2022-12-09T14:10:05.028" v="9181" actId="26606"/>
          <ac:spMkLst>
            <pc:docMk/>
            <pc:sldMk cId="619156862" sldId="261"/>
            <ac:spMk id="3" creationId="{FA217D36-54FE-4319-BFEF-D40B5A24CC18}"/>
          </ac:spMkLst>
        </pc:spChg>
        <pc:spChg chg="add del">
          <ac:chgData name="Nicholas Kreuziger" userId="4bde73da43ed366c" providerId="LiveId" clId="{1AB63C55-63EF-40D7-B614-72521CBDE828}" dt="2022-12-09T14:14:04.247" v="9680" actId="26606"/>
          <ac:spMkLst>
            <pc:docMk/>
            <pc:sldMk cId="619156862" sldId="261"/>
            <ac:spMk id="9" creationId="{B819A166-7571-4003-A6B8-B62034C3ED30}"/>
          </ac:spMkLst>
        </pc:spChg>
        <pc:spChg chg="add">
          <ac:chgData name="Nicholas Kreuziger" userId="4bde73da43ed366c" providerId="LiveId" clId="{1AB63C55-63EF-40D7-B614-72521CBDE828}" dt="2022-12-09T14:14:04.247" v="9680" actId="26606"/>
          <ac:spMkLst>
            <pc:docMk/>
            <pc:sldMk cId="619156862" sldId="261"/>
            <ac:spMk id="15" creationId="{9228552E-C8B1-4A80-8448-0787CE0FC704}"/>
          </ac:spMkLst>
        </pc:spChg>
        <pc:graphicFrameChg chg="add mod modGraphic">
          <ac:chgData name="Nicholas Kreuziger" userId="4bde73da43ed366c" providerId="LiveId" clId="{1AB63C55-63EF-40D7-B614-72521CBDE828}" dt="2022-12-09T14:14:04.247" v="9680" actId="26606"/>
          <ac:graphicFrameMkLst>
            <pc:docMk/>
            <pc:sldMk cId="619156862" sldId="261"/>
            <ac:graphicFrameMk id="5" creationId="{0572EAF4-34F5-7E46-50A3-78D21AA3FA72}"/>
          </ac:graphicFrameMkLst>
        </pc:graphicFrameChg>
        <pc:picChg chg="add">
          <ac:chgData name="Nicholas Kreuziger" userId="4bde73da43ed366c" providerId="LiveId" clId="{1AB63C55-63EF-40D7-B614-72521CBDE828}" dt="2022-12-09T14:14:04.247" v="9680" actId="26606"/>
          <ac:picMkLst>
            <pc:docMk/>
            <pc:sldMk cId="619156862" sldId="261"/>
            <ac:picMk id="11" creationId="{87CF4996-7337-FD10-B93A-E82039860F2D}"/>
          </ac:picMkLst>
        </pc:picChg>
      </pc:sldChg>
      <pc:sldChg chg="addSp delSp modSp mod delDesignElem">
        <pc:chgData name="Nicholas Kreuziger" userId="4bde73da43ed366c" providerId="LiveId" clId="{1AB63C55-63EF-40D7-B614-72521CBDE828}" dt="2022-12-09T13:55:33.855" v="7357"/>
        <pc:sldMkLst>
          <pc:docMk/>
          <pc:sldMk cId="447962828" sldId="263"/>
        </pc:sldMkLst>
        <pc:spChg chg="mod">
          <ac:chgData name="Nicholas Kreuziger" userId="4bde73da43ed366c" providerId="LiveId" clId="{1AB63C55-63EF-40D7-B614-72521CBDE828}" dt="2022-12-09T13:55:33.855" v="7357"/>
          <ac:spMkLst>
            <pc:docMk/>
            <pc:sldMk cId="447962828" sldId="263"/>
            <ac:spMk id="2" creationId="{D854D677-45BD-42CF-B39A-7753924FFEC6}"/>
          </ac:spMkLst>
        </pc:spChg>
        <pc:spChg chg="add del">
          <ac:chgData name="Nicholas Kreuziger" userId="4bde73da43ed366c" providerId="LiveId" clId="{1AB63C55-63EF-40D7-B614-72521CBDE828}" dt="2022-12-09T13:55:33.855" v="7357"/>
          <ac:spMkLst>
            <pc:docMk/>
            <pc:sldMk cId="447962828" sldId="263"/>
            <ac:spMk id="1037" creationId="{59383CF9-23B5-4335-9B21-1791C4CF1C75}"/>
          </ac:spMkLst>
        </pc:spChg>
        <pc:spChg chg="add del">
          <ac:chgData name="Nicholas Kreuziger" userId="4bde73da43ed366c" providerId="LiveId" clId="{1AB63C55-63EF-40D7-B614-72521CBDE828}" dt="2022-12-09T13:55:33.855" v="7357"/>
          <ac:spMkLst>
            <pc:docMk/>
            <pc:sldMk cId="447962828" sldId="263"/>
            <ac:spMk id="1038" creationId="{2EB492CD-616E-47F8-933B-5E2D952A0593}"/>
          </ac:spMkLst>
        </pc:spChg>
        <pc:spChg chg="add del">
          <ac:chgData name="Nicholas Kreuziger" userId="4bde73da43ed366c" providerId="LiveId" clId="{1AB63C55-63EF-40D7-B614-72521CBDE828}" dt="2022-12-09T13:55:33.855" v="7357"/>
          <ac:spMkLst>
            <pc:docMk/>
            <pc:sldMk cId="447962828" sldId="263"/>
            <ac:spMk id="1039" creationId="{0007FE00-9498-4706-B255-6437B0252C02}"/>
          </ac:spMkLst>
        </pc:spChg>
        <pc:spChg chg="mod">
          <ac:chgData name="Nicholas Kreuziger" userId="4bde73da43ed366c" providerId="LiveId" clId="{1AB63C55-63EF-40D7-B614-72521CBDE828}" dt="2022-12-09T13:55:33.855" v="7357"/>
          <ac:spMkLst>
            <pc:docMk/>
            <pc:sldMk cId="447962828" sldId="263"/>
            <ac:spMk id="1040" creationId="{0E7DD547-09D8-F572-51DA-989A4E93A707}"/>
          </ac:spMkLst>
        </pc:spChg>
      </pc:sldChg>
      <pc:sldChg chg="modSp del">
        <pc:chgData name="Nicholas Kreuziger" userId="4bde73da43ed366c" providerId="LiveId" clId="{1AB63C55-63EF-40D7-B614-72521CBDE828}" dt="2022-12-09T14:15:57.522" v="9709" actId="2696"/>
        <pc:sldMkLst>
          <pc:docMk/>
          <pc:sldMk cId="4051446102" sldId="264"/>
        </pc:sldMkLst>
        <pc:spChg chg="mod">
          <ac:chgData name="Nicholas Kreuziger" userId="4bde73da43ed366c" providerId="LiveId" clId="{1AB63C55-63EF-40D7-B614-72521CBDE828}" dt="2022-12-09T13:55:33.855" v="7357"/>
          <ac:spMkLst>
            <pc:docMk/>
            <pc:sldMk cId="4051446102" sldId="264"/>
            <ac:spMk id="2" creationId="{2E3A79E3-3AB7-47BA-B106-1D74ACCAC010}"/>
          </ac:spMkLst>
        </pc:spChg>
        <pc:spChg chg="mod">
          <ac:chgData name="Nicholas Kreuziger" userId="4bde73da43ed366c" providerId="LiveId" clId="{1AB63C55-63EF-40D7-B614-72521CBDE828}" dt="2022-12-09T13:55:33.855" v="7357"/>
          <ac:spMkLst>
            <pc:docMk/>
            <pc:sldMk cId="4051446102" sldId="264"/>
            <ac:spMk id="3" creationId="{1A37E8CF-0C45-426E-8660-B8889DE6A98B}"/>
          </ac:spMkLst>
        </pc:spChg>
      </pc:sldChg>
      <pc:sldChg chg="addSp delSp modSp mod setBg delDesignElem">
        <pc:chgData name="Nicholas Kreuziger" userId="4bde73da43ed366c" providerId="LiveId" clId="{1AB63C55-63EF-40D7-B614-72521CBDE828}" dt="2022-12-09T13:55:33.855" v="7357"/>
        <pc:sldMkLst>
          <pc:docMk/>
          <pc:sldMk cId="357498996" sldId="265"/>
        </pc:sldMkLst>
        <pc:spChg chg="mod">
          <ac:chgData name="Nicholas Kreuziger" userId="4bde73da43ed366c" providerId="LiveId" clId="{1AB63C55-63EF-40D7-B614-72521CBDE828}" dt="2022-12-09T13:45:18.062" v="6055" actId="20577"/>
          <ac:spMkLst>
            <pc:docMk/>
            <pc:sldMk cId="357498996" sldId="265"/>
            <ac:spMk id="2" creationId="{4843B3AA-102E-47F3-B1AD-B749CF86B397}"/>
          </ac:spMkLst>
        </pc:spChg>
        <pc:spChg chg="mod">
          <ac:chgData name="Nicholas Kreuziger" userId="4bde73da43ed366c" providerId="LiveId" clId="{1AB63C55-63EF-40D7-B614-72521CBDE828}" dt="2022-12-09T13:48:05.443" v="6553" actId="255"/>
          <ac:spMkLst>
            <pc:docMk/>
            <pc:sldMk cId="357498996" sldId="265"/>
            <ac:spMk id="3" creationId="{8CE074C0-E7B2-4276-96F0-F8FC0D84DD89}"/>
          </ac:spMkLst>
        </pc:spChg>
        <pc:spChg chg="add del">
          <ac:chgData name="Nicholas Kreuziger" userId="4bde73da43ed366c" providerId="LiveId" clId="{1AB63C55-63EF-40D7-B614-72521CBDE828}" dt="2022-12-09T13:55:33.855" v="7357"/>
          <ac:spMkLst>
            <pc:docMk/>
            <pc:sldMk cId="357498996" sldId="265"/>
            <ac:spMk id="8199" creationId="{F13C74B1-5B17-4795-BED0-7140497B445A}"/>
          </ac:spMkLst>
        </pc:spChg>
        <pc:spChg chg="add del">
          <ac:chgData name="Nicholas Kreuziger" userId="4bde73da43ed366c" providerId="LiveId" clId="{1AB63C55-63EF-40D7-B614-72521CBDE828}" dt="2022-12-09T13:55:33.855" v="7357"/>
          <ac:spMkLst>
            <pc:docMk/>
            <pc:sldMk cId="357498996" sldId="265"/>
            <ac:spMk id="8201" creationId="{D4974D33-8DC5-464E-8C6D-BE58F0669C17}"/>
          </ac:spMkLst>
        </pc:spChg>
        <pc:picChg chg="add mod">
          <ac:chgData name="Nicholas Kreuziger" userId="4bde73da43ed366c" providerId="LiveId" clId="{1AB63C55-63EF-40D7-B614-72521CBDE828}" dt="2022-12-09T13:48:14.555" v="6555" actId="14100"/>
          <ac:picMkLst>
            <pc:docMk/>
            <pc:sldMk cId="357498996" sldId="265"/>
            <ac:picMk id="8194" creationId="{841B87B9-4D20-A1A4-F16A-D4E682246662}"/>
          </ac:picMkLst>
        </pc:picChg>
      </pc:sldChg>
      <pc:sldChg chg="addSp modSp mod setBg">
        <pc:chgData name="Nicholas Kreuziger" userId="4bde73da43ed366c" providerId="LiveId" clId="{1AB63C55-63EF-40D7-B614-72521CBDE828}" dt="2022-12-09T13:58:43.948" v="7392" actId="5793"/>
        <pc:sldMkLst>
          <pc:docMk/>
          <pc:sldMk cId="912201035" sldId="266"/>
        </pc:sldMkLst>
        <pc:spChg chg="mod">
          <ac:chgData name="Nicholas Kreuziger" userId="4bde73da43ed366c" providerId="LiveId" clId="{1AB63C55-63EF-40D7-B614-72521CBDE828}" dt="2022-12-09T13:58:16.795" v="7388" actId="26606"/>
          <ac:spMkLst>
            <pc:docMk/>
            <pc:sldMk cId="912201035" sldId="266"/>
            <ac:spMk id="2" creationId="{10AE3B37-A825-4468-A2B2-5D42E38FD7B6}"/>
          </ac:spMkLst>
        </pc:spChg>
        <pc:spChg chg="mod">
          <ac:chgData name="Nicholas Kreuziger" userId="4bde73da43ed366c" providerId="LiveId" clId="{1AB63C55-63EF-40D7-B614-72521CBDE828}" dt="2022-12-09T13:58:43.948" v="7392" actId="5793"/>
          <ac:spMkLst>
            <pc:docMk/>
            <pc:sldMk cId="912201035" sldId="266"/>
            <ac:spMk id="3" creationId="{6A567A24-085C-4307-9364-DC0B4C90FF40}"/>
          </ac:spMkLst>
        </pc:spChg>
        <pc:spChg chg="add">
          <ac:chgData name="Nicholas Kreuziger" userId="4bde73da43ed366c" providerId="LiveId" clId="{1AB63C55-63EF-40D7-B614-72521CBDE828}" dt="2022-12-09T13:58:16.795" v="7388" actId="26606"/>
          <ac:spMkLst>
            <pc:docMk/>
            <pc:sldMk cId="912201035" sldId="266"/>
            <ac:spMk id="8" creationId="{100EDD19-6802-4EC3-95CE-CFFAB042CFD6}"/>
          </ac:spMkLst>
        </pc:spChg>
        <pc:spChg chg="add">
          <ac:chgData name="Nicholas Kreuziger" userId="4bde73da43ed366c" providerId="LiveId" clId="{1AB63C55-63EF-40D7-B614-72521CBDE828}" dt="2022-12-09T13:58:16.795" v="7388" actId="26606"/>
          <ac:spMkLst>
            <pc:docMk/>
            <pc:sldMk cId="912201035" sldId="266"/>
            <ac:spMk id="10" creationId="{DB17E863-922E-4C26-BD64-E8FD41D28661}"/>
          </ac:spMkLst>
        </pc:spChg>
      </pc:sldChg>
      <pc:sldChg chg="addSp delSp modSp mod setBg setClrOvrMap">
        <pc:chgData name="Nicholas Kreuziger" userId="4bde73da43ed366c" providerId="LiveId" clId="{1AB63C55-63EF-40D7-B614-72521CBDE828}" dt="2022-12-09T14:15:30.320" v="9708" actId="20577"/>
        <pc:sldMkLst>
          <pc:docMk/>
          <pc:sldMk cId="3808127939" sldId="267"/>
        </pc:sldMkLst>
        <pc:spChg chg="mod">
          <ac:chgData name="Nicholas Kreuziger" userId="4bde73da43ed366c" providerId="LiveId" clId="{1AB63C55-63EF-40D7-B614-72521CBDE828}" dt="2022-12-09T14:15:04.070" v="9681" actId="26606"/>
          <ac:spMkLst>
            <pc:docMk/>
            <pc:sldMk cId="3808127939" sldId="267"/>
            <ac:spMk id="2" creationId="{B11619B3-AC8B-4896-8556-6B0AD562BBF2}"/>
          </ac:spMkLst>
        </pc:spChg>
        <pc:spChg chg="del mod">
          <ac:chgData name="Nicholas Kreuziger" userId="4bde73da43ed366c" providerId="LiveId" clId="{1AB63C55-63EF-40D7-B614-72521CBDE828}" dt="2022-12-09T14:15:04.070" v="9681" actId="26606"/>
          <ac:spMkLst>
            <pc:docMk/>
            <pc:sldMk cId="3808127939" sldId="267"/>
            <ac:spMk id="3" creationId="{208C79D2-81BF-4112-BB98-81070AAB1A77}"/>
          </ac:spMkLst>
        </pc:spChg>
        <pc:spChg chg="add">
          <ac:chgData name="Nicholas Kreuziger" userId="4bde73da43ed366c" providerId="LiveId" clId="{1AB63C55-63EF-40D7-B614-72521CBDE828}" dt="2022-12-09T14:15:04.070" v="9681" actId="26606"/>
          <ac:spMkLst>
            <pc:docMk/>
            <pc:sldMk cId="3808127939" sldId="267"/>
            <ac:spMk id="10" creationId="{2B566528-1B12-4246-9431-5C2D7D081168}"/>
          </ac:spMkLst>
        </pc:spChg>
        <pc:spChg chg="add">
          <ac:chgData name="Nicholas Kreuziger" userId="4bde73da43ed366c" providerId="LiveId" clId="{1AB63C55-63EF-40D7-B614-72521CBDE828}" dt="2022-12-09T14:15:04.070" v="9681" actId="26606"/>
          <ac:spMkLst>
            <pc:docMk/>
            <pc:sldMk cId="3808127939" sldId="267"/>
            <ac:spMk id="12" creationId="{2E80C965-DB6D-4F81-9E9E-B027384D0BD6}"/>
          </ac:spMkLst>
        </pc:spChg>
        <pc:spChg chg="add">
          <ac:chgData name="Nicholas Kreuziger" userId="4bde73da43ed366c" providerId="LiveId" clId="{1AB63C55-63EF-40D7-B614-72521CBDE828}" dt="2022-12-09T14:15:04.070" v="9681" actId="26606"/>
          <ac:spMkLst>
            <pc:docMk/>
            <pc:sldMk cId="3808127939" sldId="267"/>
            <ac:spMk id="14" creationId="{A580F890-B085-4E95-96AA-55AEBEC5CE6E}"/>
          </ac:spMkLst>
        </pc:spChg>
        <pc:spChg chg="add">
          <ac:chgData name="Nicholas Kreuziger" userId="4bde73da43ed366c" providerId="LiveId" clId="{1AB63C55-63EF-40D7-B614-72521CBDE828}" dt="2022-12-09T14:15:04.070" v="9681" actId="26606"/>
          <ac:spMkLst>
            <pc:docMk/>
            <pc:sldMk cId="3808127939" sldId="267"/>
            <ac:spMk id="16" creationId="{D3F51FEB-38FB-4F6C-9F7B-2F2AFAB65463}"/>
          </ac:spMkLst>
        </pc:spChg>
        <pc:spChg chg="add">
          <ac:chgData name="Nicholas Kreuziger" userId="4bde73da43ed366c" providerId="LiveId" clId="{1AB63C55-63EF-40D7-B614-72521CBDE828}" dt="2022-12-09T14:15:04.070" v="9681" actId="26606"/>
          <ac:spMkLst>
            <pc:docMk/>
            <pc:sldMk cId="3808127939" sldId="267"/>
            <ac:spMk id="18" creationId="{1E547BA6-BAE0-43BB-A7CA-60F69CE252F0}"/>
          </ac:spMkLst>
        </pc:spChg>
        <pc:graphicFrameChg chg="add mod">
          <ac:chgData name="Nicholas Kreuziger" userId="4bde73da43ed366c" providerId="LiveId" clId="{1AB63C55-63EF-40D7-B614-72521CBDE828}" dt="2022-12-09T14:15:30.320" v="9708" actId="20577"/>
          <ac:graphicFrameMkLst>
            <pc:docMk/>
            <pc:sldMk cId="3808127939" sldId="267"/>
            <ac:graphicFrameMk id="5" creationId="{CC0AAD7B-640F-4933-D2C1-9A9764B15F75}"/>
          </ac:graphicFrameMkLst>
        </pc:graphicFrameChg>
        <pc:picChg chg="add">
          <ac:chgData name="Nicholas Kreuziger" userId="4bde73da43ed366c" providerId="LiveId" clId="{1AB63C55-63EF-40D7-B614-72521CBDE828}" dt="2022-12-09T14:15:04.070" v="9681" actId="26606"/>
          <ac:picMkLst>
            <pc:docMk/>
            <pc:sldMk cId="3808127939" sldId="267"/>
            <ac:picMk id="6" creationId="{9FAD4DDA-59C6-CB7A-41D0-494F0F430359}"/>
          </ac:picMkLst>
        </pc:picChg>
      </pc:sldChg>
      <pc:sldChg chg="addSp delSp modSp new mod setBg delDesignElem">
        <pc:chgData name="Nicholas Kreuziger" userId="4bde73da43ed366c" providerId="LiveId" clId="{1AB63C55-63EF-40D7-B614-72521CBDE828}" dt="2022-12-09T13:55:33.855" v="7357"/>
        <pc:sldMkLst>
          <pc:docMk/>
          <pc:sldMk cId="1463467637" sldId="268"/>
        </pc:sldMkLst>
        <pc:spChg chg="mod">
          <ac:chgData name="Nicholas Kreuziger" userId="4bde73da43ed366c" providerId="LiveId" clId="{1AB63C55-63EF-40D7-B614-72521CBDE828}" dt="2022-12-09T12:53:49.946" v="2076" actId="26606"/>
          <ac:spMkLst>
            <pc:docMk/>
            <pc:sldMk cId="1463467637" sldId="268"/>
            <ac:spMk id="2" creationId="{171E3D19-C8E8-41E6-40C1-F16C3C1BD50E}"/>
          </ac:spMkLst>
        </pc:spChg>
        <pc:spChg chg="mod ord">
          <ac:chgData name="Nicholas Kreuziger" userId="4bde73da43ed366c" providerId="LiveId" clId="{1AB63C55-63EF-40D7-B614-72521CBDE828}" dt="2022-12-09T13:55:33.855" v="7357"/>
          <ac:spMkLst>
            <pc:docMk/>
            <pc:sldMk cId="1463467637" sldId="268"/>
            <ac:spMk id="3" creationId="{0D910126-A009-FDD7-0987-F1B6F841370E}"/>
          </ac:spMkLst>
        </pc:spChg>
        <pc:spChg chg="add del">
          <ac:chgData name="Nicholas Kreuziger" userId="4bde73da43ed366c" providerId="LiveId" clId="{1AB63C55-63EF-40D7-B614-72521CBDE828}" dt="2022-12-09T12:53:49.940" v="2075" actId="26606"/>
          <ac:spMkLst>
            <pc:docMk/>
            <pc:sldMk cId="1463467637" sldId="268"/>
            <ac:spMk id="1031" creationId="{86C7B4A1-154A-4DF0-AC46-F88D75A2E0FD}"/>
          </ac:spMkLst>
        </pc:spChg>
        <pc:spChg chg="add del">
          <ac:chgData name="Nicholas Kreuziger" userId="4bde73da43ed366c" providerId="LiveId" clId="{1AB63C55-63EF-40D7-B614-72521CBDE828}" dt="2022-12-09T13:55:33.855" v="7357"/>
          <ac:spMkLst>
            <pc:docMk/>
            <pc:sldMk cId="1463467637" sldId="268"/>
            <ac:spMk id="1033" creationId="{927D5270-6648-4CC1-8F78-48BE299CAC25}"/>
          </ac:spMkLst>
        </pc:spChg>
        <pc:spChg chg="add del">
          <ac:chgData name="Nicholas Kreuziger" userId="4bde73da43ed366c" providerId="LiveId" clId="{1AB63C55-63EF-40D7-B614-72521CBDE828}" dt="2022-12-09T13:55:33.855" v="7357"/>
          <ac:spMkLst>
            <pc:docMk/>
            <pc:sldMk cId="1463467637" sldId="268"/>
            <ac:spMk id="1034" creationId="{A6D37EE4-EA1B-46EE-A54B-5233C63C9695}"/>
          </ac:spMkLst>
        </pc:spChg>
        <pc:picChg chg="add mod ord">
          <ac:chgData name="Nicholas Kreuziger" userId="4bde73da43ed366c" providerId="LiveId" clId="{1AB63C55-63EF-40D7-B614-72521CBDE828}" dt="2022-12-09T12:53:49.946" v="2076" actId="26606"/>
          <ac:picMkLst>
            <pc:docMk/>
            <pc:sldMk cId="1463467637" sldId="268"/>
            <ac:picMk id="1026" creationId="{42849E1A-D614-8382-F2FB-18678A4DEE67}"/>
          </ac:picMkLst>
        </pc:picChg>
      </pc:sldChg>
      <pc:sldChg chg="addSp delSp modSp new mod setBg delDesignElem">
        <pc:chgData name="Nicholas Kreuziger" userId="4bde73da43ed366c" providerId="LiveId" clId="{1AB63C55-63EF-40D7-B614-72521CBDE828}" dt="2022-12-09T13:55:33.855" v="7357"/>
        <pc:sldMkLst>
          <pc:docMk/>
          <pc:sldMk cId="3187115943" sldId="269"/>
        </pc:sldMkLst>
        <pc:spChg chg="mod">
          <ac:chgData name="Nicholas Kreuziger" userId="4bde73da43ed366c" providerId="LiveId" clId="{1AB63C55-63EF-40D7-B614-72521CBDE828}" dt="2022-12-09T12:57:18.606" v="2082" actId="26606"/>
          <ac:spMkLst>
            <pc:docMk/>
            <pc:sldMk cId="3187115943" sldId="269"/>
            <ac:spMk id="2" creationId="{617C3C13-28E6-4A23-53A7-55C273D87B96}"/>
          </ac:spMkLst>
        </pc:spChg>
        <pc:spChg chg="mod ord">
          <ac:chgData name="Nicholas Kreuziger" userId="4bde73da43ed366c" providerId="LiveId" clId="{1AB63C55-63EF-40D7-B614-72521CBDE828}" dt="2022-12-09T13:34:43.869" v="5236" actId="255"/>
          <ac:spMkLst>
            <pc:docMk/>
            <pc:sldMk cId="3187115943" sldId="269"/>
            <ac:spMk id="3" creationId="{0FE1CC63-5611-8224-22FC-17D52304B28E}"/>
          </ac:spMkLst>
        </pc:spChg>
        <pc:spChg chg="add del">
          <ac:chgData name="Nicholas Kreuziger" userId="4bde73da43ed366c" providerId="LiveId" clId="{1AB63C55-63EF-40D7-B614-72521CBDE828}" dt="2022-12-09T13:55:33.855" v="7357"/>
          <ac:spMkLst>
            <pc:docMk/>
            <pc:sldMk cId="3187115943" sldId="269"/>
            <ac:spMk id="2055" creationId="{2C61293E-6EBE-43EF-A52C-9BEBFD7679D4}"/>
          </ac:spMkLst>
        </pc:spChg>
        <pc:spChg chg="add del">
          <ac:chgData name="Nicholas Kreuziger" userId="4bde73da43ed366c" providerId="LiveId" clId="{1AB63C55-63EF-40D7-B614-72521CBDE828}" dt="2022-12-09T13:55:33.855" v="7357"/>
          <ac:spMkLst>
            <pc:docMk/>
            <pc:sldMk cId="3187115943" sldId="269"/>
            <ac:spMk id="2057" creationId="{21540236-BFD5-4A9D-8840-4703E7F76825}"/>
          </ac:spMkLst>
        </pc:spChg>
        <pc:picChg chg="add mod">
          <ac:chgData name="Nicholas Kreuziger" userId="4bde73da43ed366c" providerId="LiveId" clId="{1AB63C55-63EF-40D7-B614-72521CBDE828}" dt="2022-12-09T12:57:18.606" v="2082" actId="26606"/>
          <ac:picMkLst>
            <pc:docMk/>
            <pc:sldMk cId="3187115943" sldId="269"/>
            <ac:picMk id="2050" creationId="{20D4C027-AC2E-81F0-4D39-72598577EE31}"/>
          </ac:picMkLst>
        </pc:picChg>
      </pc:sldChg>
      <pc:sldChg chg="addSp delSp modSp new mod setBg delDesignElem">
        <pc:chgData name="Nicholas Kreuziger" userId="4bde73da43ed366c" providerId="LiveId" clId="{1AB63C55-63EF-40D7-B614-72521CBDE828}" dt="2022-12-09T13:55:33.855" v="7357"/>
        <pc:sldMkLst>
          <pc:docMk/>
          <pc:sldMk cId="4017409661" sldId="270"/>
        </pc:sldMkLst>
        <pc:spChg chg="mod">
          <ac:chgData name="Nicholas Kreuziger" userId="4bde73da43ed366c" providerId="LiveId" clId="{1AB63C55-63EF-40D7-B614-72521CBDE828}" dt="2022-12-09T13:55:33.855" v="7357"/>
          <ac:spMkLst>
            <pc:docMk/>
            <pc:sldMk cId="4017409661" sldId="270"/>
            <ac:spMk id="2" creationId="{116EC802-C1D4-5559-BFCA-A1CE7A00FBF3}"/>
          </ac:spMkLst>
        </pc:spChg>
        <pc:spChg chg="del">
          <ac:chgData name="Nicholas Kreuziger" userId="4bde73da43ed366c" providerId="LiveId" clId="{1AB63C55-63EF-40D7-B614-72521CBDE828}" dt="2022-12-09T12:57:45.925" v="2083"/>
          <ac:spMkLst>
            <pc:docMk/>
            <pc:sldMk cId="4017409661" sldId="270"/>
            <ac:spMk id="3" creationId="{51C4152E-73D2-1DB1-A101-42E242D28713}"/>
          </ac:spMkLst>
        </pc:spChg>
        <pc:spChg chg="add mod">
          <ac:chgData name="Nicholas Kreuziger" userId="4bde73da43ed366c" providerId="LiveId" clId="{1AB63C55-63EF-40D7-B614-72521CBDE828}" dt="2022-12-09T13:55:33.855" v="7357"/>
          <ac:spMkLst>
            <pc:docMk/>
            <pc:sldMk cId="4017409661" sldId="270"/>
            <ac:spMk id="3078" creationId="{36BF3CAB-DA22-8CA8-ED02-F02126F447DF}"/>
          </ac:spMkLst>
        </pc:spChg>
        <pc:spChg chg="add del">
          <ac:chgData name="Nicholas Kreuziger" userId="4bde73da43ed366c" providerId="LiveId" clId="{1AB63C55-63EF-40D7-B614-72521CBDE828}" dt="2022-12-09T13:55:33.855" v="7357"/>
          <ac:spMkLst>
            <pc:docMk/>
            <pc:sldMk cId="4017409661" sldId="270"/>
            <ac:spMk id="3081" creationId="{7B831B6F-405A-4B47-B9BB-5CA88F285844}"/>
          </ac:spMkLst>
        </pc:spChg>
        <pc:spChg chg="add del">
          <ac:chgData name="Nicholas Kreuziger" userId="4bde73da43ed366c" providerId="LiveId" clId="{1AB63C55-63EF-40D7-B614-72521CBDE828}" dt="2022-12-09T13:55:33.855" v="7357"/>
          <ac:spMkLst>
            <pc:docMk/>
            <pc:sldMk cId="4017409661" sldId="270"/>
            <ac:spMk id="3083" creationId="{953EE71A-6488-4203-A7C4-77102FD0DCCA}"/>
          </ac:spMkLst>
        </pc:spChg>
        <pc:picChg chg="add mod">
          <ac:chgData name="Nicholas Kreuziger" userId="4bde73da43ed366c" providerId="LiveId" clId="{1AB63C55-63EF-40D7-B614-72521CBDE828}" dt="2022-12-09T12:57:49.854" v="2084" actId="26606"/>
          <ac:picMkLst>
            <pc:docMk/>
            <pc:sldMk cId="4017409661" sldId="270"/>
            <ac:picMk id="3074" creationId="{3D0F5C45-8C28-5EDC-B4B2-549D034C9DA6}"/>
          </ac:picMkLst>
        </pc:picChg>
      </pc:sldChg>
      <pc:sldChg chg="addSp delSp modSp new mod setBg delDesignElem">
        <pc:chgData name="Nicholas Kreuziger" userId="4bde73da43ed366c" providerId="LiveId" clId="{1AB63C55-63EF-40D7-B614-72521CBDE828}" dt="2022-12-09T13:55:33.855" v="7357"/>
        <pc:sldMkLst>
          <pc:docMk/>
          <pc:sldMk cId="530941693" sldId="271"/>
        </pc:sldMkLst>
        <pc:spChg chg="mod">
          <ac:chgData name="Nicholas Kreuziger" userId="4bde73da43ed366c" providerId="LiveId" clId="{1AB63C55-63EF-40D7-B614-72521CBDE828}" dt="2022-12-09T12:58:16.037" v="2086" actId="26606"/>
          <ac:spMkLst>
            <pc:docMk/>
            <pc:sldMk cId="530941693" sldId="271"/>
            <ac:spMk id="2" creationId="{FB46CCB3-450D-0F94-191B-5201DF86FC5C}"/>
          </ac:spMkLst>
        </pc:spChg>
        <pc:spChg chg="mod ord">
          <ac:chgData name="Nicholas Kreuziger" userId="4bde73da43ed366c" providerId="LiveId" clId="{1AB63C55-63EF-40D7-B614-72521CBDE828}" dt="2022-12-09T13:55:33.855" v="7357"/>
          <ac:spMkLst>
            <pc:docMk/>
            <pc:sldMk cId="530941693" sldId="271"/>
            <ac:spMk id="3" creationId="{27C52125-8099-7D67-0BA2-CAEB88049615}"/>
          </ac:spMkLst>
        </pc:spChg>
        <pc:spChg chg="add del">
          <ac:chgData name="Nicholas Kreuziger" userId="4bde73da43ed366c" providerId="LiveId" clId="{1AB63C55-63EF-40D7-B614-72521CBDE828}" dt="2022-12-09T13:55:33.855" v="7357"/>
          <ac:spMkLst>
            <pc:docMk/>
            <pc:sldMk cId="530941693" sldId="271"/>
            <ac:spMk id="4103" creationId="{2C61293E-6EBE-43EF-A52C-9BEBFD7679D4}"/>
          </ac:spMkLst>
        </pc:spChg>
        <pc:spChg chg="add del">
          <ac:chgData name="Nicholas Kreuziger" userId="4bde73da43ed366c" providerId="LiveId" clId="{1AB63C55-63EF-40D7-B614-72521CBDE828}" dt="2022-12-09T13:55:33.855" v="7357"/>
          <ac:spMkLst>
            <pc:docMk/>
            <pc:sldMk cId="530941693" sldId="271"/>
            <ac:spMk id="4105" creationId="{3FCFB1DE-0B7E-48CC-BA90-B2AB0889F9D6}"/>
          </ac:spMkLst>
        </pc:spChg>
        <pc:picChg chg="add mod">
          <ac:chgData name="Nicholas Kreuziger" userId="4bde73da43ed366c" providerId="LiveId" clId="{1AB63C55-63EF-40D7-B614-72521CBDE828}" dt="2022-12-09T12:58:16.037" v="2086" actId="26606"/>
          <ac:picMkLst>
            <pc:docMk/>
            <pc:sldMk cId="530941693" sldId="271"/>
            <ac:picMk id="4098" creationId="{AB0660FF-9533-A278-94BD-4E4EC9705856}"/>
          </ac:picMkLst>
        </pc:picChg>
      </pc:sldChg>
      <pc:sldChg chg="addSp delSp modSp new mod setBg delDesignElem">
        <pc:chgData name="Nicholas Kreuziger" userId="4bde73da43ed366c" providerId="LiveId" clId="{1AB63C55-63EF-40D7-B614-72521CBDE828}" dt="2022-12-09T13:55:33.855" v="7357"/>
        <pc:sldMkLst>
          <pc:docMk/>
          <pc:sldMk cId="3027307410" sldId="272"/>
        </pc:sldMkLst>
        <pc:spChg chg="mod">
          <ac:chgData name="Nicholas Kreuziger" userId="4bde73da43ed366c" providerId="LiveId" clId="{1AB63C55-63EF-40D7-B614-72521CBDE828}" dt="2022-12-09T12:58:35.627" v="2088" actId="26606"/>
          <ac:spMkLst>
            <pc:docMk/>
            <pc:sldMk cId="3027307410" sldId="272"/>
            <ac:spMk id="2" creationId="{3E70C1AA-4A71-E965-D856-0C60AF21DC54}"/>
          </ac:spMkLst>
        </pc:spChg>
        <pc:spChg chg="del">
          <ac:chgData name="Nicholas Kreuziger" userId="4bde73da43ed366c" providerId="LiveId" clId="{1AB63C55-63EF-40D7-B614-72521CBDE828}" dt="2022-12-09T12:58:30.190" v="2087"/>
          <ac:spMkLst>
            <pc:docMk/>
            <pc:sldMk cId="3027307410" sldId="272"/>
            <ac:spMk id="3" creationId="{79062E25-2369-EED2-FA27-5D9291A9A0E5}"/>
          </ac:spMkLst>
        </pc:spChg>
        <pc:spChg chg="add mod">
          <ac:chgData name="Nicholas Kreuziger" userId="4bde73da43ed366c" providerId="LiveId" clId="{1AB63C55-63EF-40D7-B614-72521CBDE828}" dt="2022-12-09T13:33:51.353" v="5218" actId="20577"/>
          <ac:spMkLst>
            <pc:docMk/>
            <pc:sldMk cId="3027307410" sldId="272"/>
            <ac:spMk id="5126" creationId="{EC679DF6-F13D-C774-0FE8-D3894F0D9CF6}"/>
          </ac:spMkLst>
        </pc:spChg>
        <pc:spChg chg="add del">
          <ac:chgData name="Nicholas Kreuziger" userId="4bde73da43ed366c" providerId="LiveId" clId="{1AB63C55-63EF-40D7-B614-72521CBDE828}" dt="2022-12-09T13:55:33.855" v="7357"/>
          <ac:spMkLst>
            <pc:docMk/>
            <pc:sldMk cId="3027307410" sldId="272"/>
            <ac:spMk id="5129" creationId="{2EB492CD-616E-47F8-933B-5E2D952A0593}"/>
          </ac:spMkLst>
        </pc:spChg>
        <pc:spChg chg="add del">
          <ac:chgData name="Nicholas Kreuziger" userId="4bde73da43ed366c" providerId="LiveId" clId="{1AB63C55-63EF-40D7-B614-72521CBDE828}" dt="2022-12-09T13:55:33.855" v="7357"/>
          <ac:spMkLst>
            <pc:docMk/>
            <pc:sldMk cId="3027307410" sldId="272"/>
            <ac:spMk id="5131" creationId="{59383CF9-23B5-4335-9B21-1791C4CF1C75}"/>
          </ac:spMkLst>
        </pc:spChg>
        <pc:spChg chg="add del">
          <ac:chgData name="Nicholas Kreuziger" userId="4bde73da43ed366c" providerId="LiveId" clId="{1AB63C55-63EF-40D7-B614-72521CBDE828}" dt="2022-12-09T13:55:33.855" v="7357"/>
          <ac:spMkLst>
            <pc:docMk/>
            <pc:sldMk cId="3027307410" sldId="272"/>
            <ac:spMk id="5133" creationId="{0007FE00-9498-4706-B255-6437B0252C02}"/>
          </ac:spMkLst>
        </pc:spChg>
        <pc:picChg chg="add mod">
          <ac:chgData name="Nicholas Kreuziger" userId="4bde73da43ed366c" providerId="LiveId" clId="{1AB63C55-63EF-40D7-B614-72521CBDE828}" dt="2022-12-09T12:58:35.627" v="2088" actId="26606"/>
          <ac:picMkLst>
            <pc:docMk/>
            <pc:sldMk cId="3027307410" sldId="272"/>
            <ac:picMk id="5122" creationId="{04F0F784-A919-46D4-DC6B-DD34FD0734CC}"/>
          </ac:picMkLst>
        </pc:picChg>
      </pc:sldChg>
      <pc:sldChg chg="addSp delSp modSp new mod setBg delDesignElem">
        <pc:chgData name="Nicholas Kreuziger" userId="4bde73da43ed366c" providerId="LiveId" clId="{1AB63C55-63EF-40D7-B614-72521CBDE828}" dt="2022-12-09T13:55:33.855" v="7357"/>
        <pc:sldMkLst>
          <pc:docMk/>
          <pc:sldMk cId="1413061424" sldId="273"/>
        </pc:sldMkLst>
        <pc:spChg chg="mod">
          <ac:chgData name="Nicholas Kreuziger" userId="4bde73da43ed366c" providerId="LiveId" clId="{1AB63C55-63EF-40D7-B614-72521CBDE828}" dt="2022-12-09T13:33:33.149" v="5212" actId="20577"/>
          <ac:spMkLst>
            <pc:docMk/>
            <pc:sldMk cId="1413061424" sldId="273"/>
            <ac:spMk id="2" creationId="{972052C3-683B-37C4-83CF-7D5FCB9D32B7}"/>
          </ac:spMkLst>
        </pc:spChg>
        <pc:spChg chg="mod">
          <ac:chgData name="Nicholas Kreuziger" userId="4bde73da43ed366c" providerId="LiveId" clId="{1AB63C55-63EF-40D7-B614-72521CBDE828}" dt="2022-12-09T13:55:33.855" v="7357"/>
          <ac:spMkLst>
            <pc:docMk/>
            <pc:sldMk cId="1413061424" sldId="273"/>
            <ac:spMk id="3" creationId="{5B2C16BE-1B47-DC39-842A-1DB9CBC654BE}"/>
          </ac:spMkLst>
        </pc:spChg>
        <pc:picChg chg="add mod">
          <ac:chgData name="Nicholas Kreuziger" userId="4bde73da43ed366c" providerId="LiveId" clId="{1AB63C55-63EF-40D7-B614-72521CBDE828}" dt="2022-12-09T12:59:11.904" v="2090" actId="26606"/>
          <ac:picMkLst>
            <pc:docMk/>
            <pc:sldMk cId="1413061424" sldId="273"/>
            <ac:picMk id="6146" creationId="{B6693466-6334-8120-A644-A0F293619C57}"/>
          </ac:picMkLst>
        </pc:picChg>
        <pc:cxnChg chg="add del">
          <ac:chgData name="Nicholas Kreuziger" userId="4bde73da43ed366c" providerId="LiveId" clId="{1AB63C55-63EF-40D7-B614-72521CBDE828}" dt="2022-12-09T13:55:33.855" v="7357"/>
          <ac:cxnSpMkLst>
            <pc:docMk/>
            <pc:sldMk cId="1413061424" sldId="273"/>
            <ac:cxnSpMk id="6151" creationId="{A7F400EE-A8A5-48AF-B4D6-291B52C6F0B0}"/>
          </ac:cxnSpMkLst>
        </pc:cxnChg>
      </pc:sldChg>
      <pc:sldChg chg="modSp new del mod">
        <pc:chgData name="Nicholas Kreuziger" userId="4bde73da43ed366c" providerId="LiveId" clId="{1AB63C55-63EF-40D7-B614-72521CBDE828}" dt="2022-12-09T14:13:56.253" v="9679" actId="2696"/>
        <pc:sldMkLst>
          <pc:docMk/>
          <pc:sldMk cId="70189685" sldId="274"/>
        </pc:sldMkLst>
        <pc:spChg chg="mod">
          <ac:chgData name="Nicholas Kreuziger" userId="4bde73da43ed366c" providerId="LiveId" clId="{1AB63C55-63EF-40D7-B614-72521CBDE828}" dt="2022-12-09T13:55:33.855" v="7357"/>
          <ac:spMkLst>
            <pc:docMk/>
            <pc:sldMk cId="70189685" sldId="274"/>
            <ac:spMk id="2" creationId="{DB683F23-EA75-B94F-E978-DD78676C04E1}"/>
          </ac:spMkLst>
        </pc:spChg>
        <pc:spChg chg="mod">
          <ac:chgData name="Nicholas Kreuziger" userId="4bde73da43ed366c" providerId="LiveId" clId="{1AB63C55-63EF-40D7-B614-72521CBDE828}" dt="2022-12-09T13:55:33.855" v="7357"/>
          <ac:spMkLst>
            <pc:docMk/>
            <pc:sldMk cId="70189685" sldId="274"/>
            <ac:spMk id="3" creationId="{4095ED80-92D4-5630-2475-E22B56FEADD6}"/>
          </ac:spMkLst>
        </pc:spChg>
      </pc:sldChg>
      <pc:sldChg chg="addSp delSp modSp new mod setBg delDesignElem">
        <pc:chgData name="Nicholas Kreuziger" userId="4bde73da43ed366c" providerId="LiveId" clId="{1AB63C55-63EF-40D7-B614-72521CBDE828}" dt="2022-12-09T14:13:22.275" v="9678" actId="20577"/>
        <pc:sldMkLst>
          <pc:docMk/>
          <pc:sldMk cId="842971246" sldId="275"/>
        </pc:sldMkLst>
        <pc:spChg chg="mod">
          <ac:chgData name="Nicholas Kreuziger" userId="4bde73da43ed366c" providerId="LiveId" clId="{1AB63C55-63EF-40D7-B614-72521CBDE828}" dt="2022-12-09T14:13:03.570" v="9596" actId="26606"/>
          <ac:spMkLst>
            <pc:docMk/>
            <pc:sldMk cId="842971246" sldId="275"/>
            <ac:spMk id="2" creationId="{C66EF577-426B-C8BE-1CB1-9B2E676EF4B7}"/>
          </ac:spMkLst>
        </pc:spChg>
        <pc:spChg chg="mod">
          <ac:chgData name="Nicholas Kreuziger" userId="4bde73da43ed366c" providerId="LiveId" clId="{1AB63C55-63EF-40D7-B614-72521CBDE828}" dt="2022-12-09T14:13:22.275" v="9678" actId="20577"/>
          <ac:spMkLst>
            <pc:docMk/>
            <pc:sldMk cId="842971246" sldId="275"/>
            <ac:spMk id="3" creationId="{2AEE568A-4E55-B30E-FCC6-B64227340689}"/>
          </ac:spMkLst>
        </pc:spChg>
        <pc:spChg chg="add">
          <ac:chgData name="Nicholas Kreuziger" userId="4bde73da43ed366c" providerId="LiveId" clId="{1AB63C55-63EF-40D7-B614-72521CBDE828}" dt="2022-12-09T14:13:03.570" v="9596" actId="26606"/>
          <ac:spMkLst>
            <pc:docMk/>
            <pc:sldMk cId="842971246" sldId="275"/>
            <ac:spMk id="14" creationId="{04812C46-200A-4DEB-A05E-3ED6C68C2387}"/>
          </ac:spMkLst>
        </pc:spChg>
        <pc:spChg chg="add">
          <ac:chgData name="Nicholas Kreuziger" userId="4bde73da43ed366c" providerId="LiveId" clId="{1AB63C55-63EF-40D7-B614-72521CBDE828}" dt="2022-12-09T14:13:03.570" v="9596" actId="26606"/>
          <ac:spMkLst>
            <pc:docMk/>
            <pc:sldMk cId="842971246" sldId="275"/>
            <ac:spMk id="16" creationId="{D1EA859B-E555-4109-94F3-6700E046E008}"/>
          </ac:spMkLst>
        </pc:spChg>
        <pc:picChg chg="add mod ord">
          <ac:chgData name="Nicholas Kreuziger" userId="4bde73da43ed366c" providerId="LiveId" clId="{1AB63C55-63EF-40D7-B614-72521CBDE828}" dt="2022-12-09T14:13:03.570" v="9596" actId="26606"/>
          <ac:picMkLst>
            <pc:docMk/>
            <pc:sldMk cId="842971246" sldId="275"/>
            <ac:picMk id="5" creationId="{DCE2F4AF-C98F-963C-0ECB-F779C685351A}"/>
          </ac:picMkLst>
        </pc:picChg>
        <pc:picChg chg="add del">
          <ac:chgData name="Nicholas Kreuziger" userId="4bde73da43ed366c" providerId="LiveId" clId="{1AB63C55-63EF-40D7-B614-72521CBDE828}" dt="2022-12-09T13:39:08.856" v="5749"/>
          <ac:picMkLst>
            <pc:docMk/>
            <pc:sldMk cId="842971246" sldId="275"/>
            <ac:picMk id="7170" creationId="{299D1A2B-86CC-A83E-FFE6-E8B9F03D4D39}"/>
          </ac:picMkLst>
        </pc:picChg>
        <pc:cxnChg chg="add del">
          <ac:chgData name="Nicholas Kreuziger" userId="4bde73da43ed366c" providerId="LiveId" clId="{1AB63C55-63EF-40D7-B614-72521CBDE828}" dt="2022-12-09T14:13:03.570" v="9596" actId="26606"/>
          <ac:cxnSpMkLst>
            <pc:docMk/>
            <pc:sldMk cId="842971246" sldId="275"/>
            <ac:cxnSpMk id="9" creationId="{A7F400EE-A8A5-48AF-B4D6-291B52C6F0B0}"/>
          </ac:cxnSpMkLst>
        </pc:cxnChg>
      </pc:sldChg>
      <pc:sldChg chg="addSp delSp modSp new mod setBg modClrScheme chgLayout">
        <pc:chgData name="Nicholas Kreuziger" userId="4bde73da43ed366c" providerId="LiveId" clId="{1AB63C55-63EF-40D7-B614-72521CBDE828}" dt="2022-12-09T14:16:25.181" v="9729" actId="20577"/>
        <pc:sldMkLst>
          <pc:docMk/>
          <pc:sldMk cId="410009187" sldId="276"/>
        </pc:sldMkLst>
        <pc:spChg chg="add del mod ord">
          <ac:chgData name="Nicholas Kreuziger" userId="4bde73da43ed366c" providerId="LiveId" clId="{1AB63C55-63EF-40D7-B614-72521CBDE828}" dt="2022-12-09T14:16:25.181" v="9729" actId="20577"/>
          <ac:spMkLst>
            <pc:docMk/>
            <pc:sldMk cId="410009187" sldId="276"/>
            <ac:spMk id="2" creationId="{3B6D5433-984B-9CDA-0211-BD826200343A}"/>
          </ac:spMkLst>
        </pc:spChg>
        <pc:spChg chg="del mod ord">
          <ac:chgData name="Nicholas Kreuziger" userId="4bde73da43ed366c" providerId="LiveId" clId="{1AB63C55-63EF-40D7-B614-72521CBDE828}" dt="2022-12-09T13:40:52.703" v="5978" actId="700"/>
          <ac:spMkLst>
            <pc:docMk/>
            <pc:sldMk cId="410009187" sldId="276"/>
            <ac:spMk id="3" creationId="{1074D1B6-24FA-E3D7-97FD-9B6A522C35F4}"/>
          </ac:spMkLst>
        </pc:spChg>
        <pc:spChg chg="add mod ord">
          <ac:chgData name="Nicholas Kreuziger" userId="4bde73da43ed366c" providerId="LiveId" clId="{1AB63C55-63EF-40D7-B614-72521CBDE828}" dt="2022-12-09T14:16:09.095" v="9710" actId="113"/>
          <ac:spMkLst>
            <pc:docMk/>
            <pc:sldMk cId="410009187" sldId="276"/>
            <ac:spMk id="4" creationId="{8C48873B-EDA2-EE81-990B-836C40F40DA6}"/>
          </ac:spMkLst>
        </pc:spChg>
        <pc:spChg chg="add mod ord">
          <ac:chgData name="Nicholas Kreuziger" userId="4bde73da43ed366c" providerId="LiveId" clId="{1AB63C55-63EF-40D7-B614-72521CBDE828}" dt="2022-12-09T14:00:12.923" v="7427" actId="27636"/>
          <ac:spMkLst>
            <pc:docMk/>
            <pc:sldMk cId="410009187" sldId="276"/>
            <ac:spMk id="5" creationId="{416764C0-51D3-6916-5D5A-827EED4B2D47}"/>
          </ac:spMkLst>
        </pc:spChg>
        <pc:spChg chg="add mod ord">
          <ac:chgData name="Nicholas Kreuziger" userId="4bde73da43ed366c" providerId="LiveId" clId="{1AB63C55-63EF-40D7-B614-72521CBDE828}" dt="2022-12-09T14:16:11.638" v="9711" actId="113"/>
          <ac:spMkLst>
            <pc:docMk/>
            <pc:sldMk cId="410009187" sldId="276"/>
            <ac:spMk id="6" creationId="{3135178D-4789-E0DB-87B3-738699319B6C}"/>
          </ac:spMkLst>
        </pc:spChg>
        <pc:spChg chg="add mod ord">
          <ac:chgData name="Nicholas Kreuziger" userId="4bde73da43ed366c" providerId="LiveId" clId="{1AB63C55-63EF-40D7-B614-72521CBDE828}" dt="2022-12-09T14:00:13.349" v="7429" actId="20577"/>
          <ac:spMkLst>
            <pc:docMk/>
            <pc:sldMk cId="410009187" sldId="276"/>
            <ac:spMk id="7" creationId="{0C025937-09CF-6574-74E9-8F6FFDFE7BCA}"/>
          </ac:spMkLst>
        </pc:spChg>
        <pc:spChg chg="add del mod ord">
          <ac:chgData name="Nicholas Kreuziger" userId="4bde73da43ed366c" providerId="LiveId" clId="{1AB63C55-63EF-40D7-B614-72521CBDE828}" dt="2022-12-09T13:59:44.012" v="7409" actId="700"/>
          <ac:spMkLst>
            <pc:docMk/>
            <pc:sldMk cId="410009187" sldId="276"/>
            <ac:spMk id="8" creationId="{3028CC97-E44A-7DB3-CC61-DCF0D610F564}"/>
          </ac:spMkLst>
        </pc:spChg>
        <pc:picChg chg="add mod">
          <ac:chgData name="Nicholas Kreuziger" userId="4bde73da43ed366c" providerId="LiveId" clId="{1AB63C55-63EF-40D7-B614-72521CBDE828}" dt="2022-12-09T13:54:26.899" v="7327" actId="14100"/>
          <ac:picMkLst>
            <pc:docMk/>
            <pc:sldMk cId="410009187" sldId="276"/>
            <ac:picMk id="9218" creationId="{E0572EEA-F139-7F5C-20C4-B989A37F2E87}"/>
          </ac:picMkLst>
        </pc:picChg>
        <pc:picChg chg="add mod">
          <ac:chgData name="Nicholas Kreuziger" userId="4bde73da43ed366c" providerId="LiveId" clId="{1AB63C55-63EF-40D7-B614-72521CBDE828}" dt="2022-12-09T13:53:57.617" v="7325" actId="14100"/>
          <ac:picMkLst>
            <pc:docMk/>
            <pc:sldMk cId="410009187" sldId="276"/>
            <ac:picMk id="9220" creationId="{C3CE099C-6225-1E4D-DF2A-B2E7C4028A1F}"/>
          </ac:picMkLst>
        </pc:picChg>
      </pc:sldChg>
      <pc:sldChg chg="addSp delSp modSp new mod setBg modClrScheme chgLayout">
        <pc:chgData name="Nicholas Kreuziger" userId="4bde73da43ed366c" providerId="LiveId" clId="{1AB63C55-63EF-40D7-B614-72521CBDE828}" dt="2022-12-09T14:04:41.776" v="8375" actId="20577"/>
        <pc:sldMkLst>
          <pc:docMk/>
          <pc:sldMk cId="688163837" sldId="277"/>
        </pc:sldMkLst>
        <pc:spChg chg="mod ord">
          <ac:chgData name="Nicholas Kreuziger" userId="4bde73da43ed366c" providerId="LiveId" clId="{1AB63C55-63EF-40D7-B614-72521CBDE828}" dt="2022-12-09T14:00:40.741" v="7445" actId="26606"/>
          <ac:spMkLst>
            <pc:docMk/>
            <pc:sldMk cId="688163837" sldId="277"/>
            <ac:spMk id="2" creationId="{0977CF52-DC16-BFD0-7F86-698106C0706A}"/>
          </ac:spMkLst>
        </pc:spChg>
        <pc:spChg chg="del">
          <ac:chgData name="Nicholas Kreuziger" userId="4bde73da43ed366c" providerId="LiveId" clId="{1AB63C55-63EF-40D7-B614-72521CBDE828}" dt="2022-12-09T14:00:37.857" v="7444" actId="700"/>
          <ac:spMkLst>
            <pc:docMk/>
            <pc:sldMk cId="688163837" sldId="277"/>
            <ac:spMk id="3" creationId="{EA6699CA-978C-3613-FCE3-E7C4F225B3E7}"/>
          </ac:spMkLst>
        </pc:spChg>
        <pc:spChg chg="del mod ord">
          <ac:chgData name="Nicholas Kreuziger" userId="4bde73da43ed366c" providerId="LiveId" clId="{1AB63C55-63EF-40D7-B614-72521CBDE828}" dt="2022-12-09T14:00:37.857" v="7444" actId="700"/>
          <ac:spMkLst>
            <pc:docMk/>
            <pc:sldMk cId="688163837" sldId="277"/>
            <ac:spMk id="4" creationId="{E7100697-6F68-5EA2-F9DD-DFB50F86780C}"/>
          </ac:spMkLst>
        </pc:spChg>
        <pc:spChg chg="del">
          <ac:chgData name="Nicholas Kreuziger" userId="4bde73da43ed366c" providerId="LiveId" clId="{1AB63C55-63EF-40D7-B614-72521CBDE828}" dt="2022-12-09T14:00:37.857" v="7444" actId="700"/>
          <ac:spMkLst>
            <pc:docMk/>
            <pc:sldMk cId="688163837" sldId="277"/>
            <ac:spMk id="5" creationId="{4999495F-46A5-F181-FA14-30A4409C6914}"/>
          </ac:spMkLst>
        </pc:spChg>
        <pc:spChg chg="del">
          <ac:chgData name="Nicholas Kreuziger" userId="4bde73da43ed366c" providerId="LiveId" clId="{1AB63C55-63EF-40D7-B614-72521CBDE828}" dt="2022-12-09T14:00:37.857" v="7444" actId="700"/>
          <ac:spMkLst>
            <pc:docMk/>
            <pc:sldMk cId="688163837" sldId="277"/>
            <ac:spMk id="6" creationId="{75E9A1E2-EF5A-0DDA-C58D-507905B3B661}"/>
          </ac:spMkLst>
        </pc:spChg>
        <pc:spChg chg="add mod ord">
          <ac:chgData name="Nicholas Kreuziger" userId="4bde73da43ed366c" providerId="LiveId" clId="{1AB63C55-63EF-40D7-B614-72521CBDE828}" dt="2022-12-09T14:04:41.776" v="8375" actId="20577"/>
          <ac:spMkLst>
            <pc:docMk/>
            <pc:sldMk cId="688163837" sldId="277"/>
            <ac:spMk id="7" creationId="{A3EEA301-F405-35AC-0133-3E9A0A9BCBE9}"/>
          </ac:spMkLst>
        </pc:spChg>
        <pc:spChg chg="add">
          <ac:chgData name="Nicholas Kreuziger" userId="4bde73da43ed366c" providerId="LiveId" clId="{1AB63C55-63EF-40D7-B614-72521CBDE828}" dt="2022-12-09T14:00:40.741" v="7445" actId="26606"/>
          <ac:spMkLst>
            <pc:docMk/>
            <pc:sldMk cId="688163837" sldId="277"/>
            <ac:spMk id="13" creationId="{2C61293E-6EBE-43EF-A52C-9BEBFD7679D4}"/>
          </ac:spMkLst>
        </pc:spChg>
        <pc:spChg chg="add">
          <ac:chgData name="Nicholas Kreuziger" userId="4bde73da43ed366c" providerId="LiveId" clId="{1AB63C55-63EF-40D7-B614-72521CBDE828}" dt="2022-12-09T14:00:40.741" v="7445" actId="26606"/>
          <ac:spMkLst>
            <pc:docMk/>
            <pc:sldMk cId="688163837" sldId="277"/>
            <ac:spMk id="15" creationId="{21540236-BFD5-4A9D-8840-4703E7F76825}"/>
          </ac:spMkLst>
        </pc:spChg>
        <pc:picChg chg="add">
          <ac:chgData name="Nicholas Kreuziger" userId="4bde73da43ed366c" providerId="LiveId" clId="{1AB63C55-63EF-40D7-B614-72521CBDE828}" dt="2022-12-09T14:00:40.741" v="7445" actId="26606"/>
          <ac:picMkLst>
            <pc:docMk/>
            <pc:sldMk cId="688163837" sldId="277"/>
            <ac:picMk id="9" creationId="{94FEE51B-6288-2B9D-8FB3-978097BAC84F}"/>
          </ac:picMkLst>
        </pc:picChg>
      </pc:sldChg>
      <pc:sldChg chg="addSp modSp new mod setBg">
        <pc:chgData name="Nicholas Kreuziger" userId="4bde73da43ed366c" providerId="LiveId" clId="{1AB63C55-63EF-40D7-B614-72521CBDE828}" dt="2022-12-09T14:06:41.892" v="8770" actId="26606"/>
        <pc:sldMkLst>
          <pc:docMk/>
          <pc:sldMk cId="3944226788" sldId="278"/>
        </pc:sldMkLst>
        <pc:spChg chg="mod">
          <ac:chgData name="Nicholas Kreuziger" userId="4bde73da43ed366c" providerId="LiveId" clId="{1AB63C55-63EF-40D7-B614-72521CBDE828}" dt="2022-12-09T14:06:41.892" v="8770" actId="26606"/>
          <ac:spMkLst>
            <pc:docMk/>
            <pc:sldMk cId="3944226788" sldId="278"/>
            <ac:spMk id="2" creationId="{ED945D87-8794-F382-1088-FFE81A981F5F}"/>
          </ac:spMkLst>
        </pc:spChg>
        <pc:spChg chg="mod">
          <ac:chgData name="Nicholas Kreuziger" userId="4bde73da43ed366c" providerId="LiveId" clId="{1AB63C55-63EF-40D7-B614-72521CBDE828}" dt="2022-12-09T14:06:41.892" v="8770" actId="26606"/>
          <ac:spMkLst>
            <pc:docMk/>
            <pc:sldMk cId="3944226788" sldId="278"/>
            <ac:spMk id="3" creationId="{152359F0-80F9-FF9C-4276-E2736962B2DA}"/>
          </ac:spMkLst>
        </pc:spChg>
        <pc:spChg chg="add">
          <ac:chgData name="Nicholas Kreuziger" userId="4bde73da43ed366c" providerId="LiveId" clId="{1AB63C55-63EF-40D7-B614-72521CBDE828}" dt="2022-12-09T14:06:41.892" v="8770" actId="26606"/>
          <ac:spMkLst>
            <pc:docMk/>
            <pc:sldMk cId="3944226788" sldId="278"/>
            <ac:spMk id="9" creationId="{2C61293E-6EBE-43EF-A52C-9BEBFD7679D4}"/>
          </ac:spMkLst>
        </pc:spChg>
        <pc:spChg chg="add">
          <ac:chgData name="Nicholas Kreuziger" userId="4bde73da43ed366c" providerId="LiveId" clId="{1AB63C55-63EF-40D7-B614-72521CBDE828}" dt="2022-12-09T14:06:41.892" v="8770" actId="26606"/>
          <ac:spMkLst>
            <pc:docMk/>
            <pc:sldMk cId="3944226788" sldId="278"/>
            <ac:spMk id="11" creationId="{21540236-BFD5-4A9D-8840-4703E7F76825}"/>
          </ac:spMkLst>
        </pc:spChg>
        <pc:picChg chg="add">
          <ac:chgData name="Nicholas Kreuziger" userId="4bde73da43ed366c" providerId="LiveId" clId="{1AB63C55-63EF-40D7-B614-72521CBDE828}" dt="2022-12-09T14:06:41.892" v="8770" actId="26606"/>
          <ac:picMkLst>
            <pc:docMk/>
            <pc:sldMk cId="3944226788" sldId="278"/>
            <ac:picMk id="5" creationId="{839A023C-B448-91E4-D58D-5A541D1701AE}"/>
          </ac:picMkLst>
        </pc:picChg>
      </pc:sldChg>
      <pc:sldChg chg="addSp modSp new mod setBg">
        <pc:chgData name="Nicholas Kreuziger" userId="4bde73da43ed366c" providerId="LiveId" clId="{1AB63C55-63EF-40D7-B614-72521CBDE828}" dt="2022-12-09T14:09:38.645" v="9175" actId="20577"/>
        <pc:sldMkLst>
          <pc:docMk/>
          <pc:sldMk cId="2347807620" sldId="279"/>
        </pc:sldMkLst>
        <pc:spChg chg="mod">
          <ac:chgData name="Nicholas Kreuziger" userId="4bde73da43ed366c" providerId="LiveId" clId="{1AB63C55-63EF-40D7-B614-72521CBDE828}" dt="2022-12-09T14:09:38.645" v="9175" actId="20577"/>
          <ac:spMkLst>
            <pc:docMk/>
            <pc:sldMk cId="2347807620" sldId="279"/>
            <ac:spMk id="2" creationId="{A8E18712-9FB3-3251-8D9A-1F4CF2B78348}"/>
          </ac:spMkLst>
        </pc:spChg>
        <pc:spChg chg="mod">
          <ac:chgData name="Nicholas Kreuziger" userId="4bde73da43ed366c" providerId="LiveId" clId="{1AB63C55-63EF-40D7-B614-72521CBDE828}" dt="2022-12-09T14:09:14.299" v="9159" actId="20577"/>
          <ac:spMkLst>
            <pc:docMk/>
            <pc:sldMk cId="2347807620" sldId="279"/>
            <ac:spMk id="3" creationId="{222FEB55-A346-3A48-35FB-3BFB3C46D765}"/>
          </ac:spMkLst>
        </pc:spChg>
        <pc:spChg chg="add">
          <ac:chgData name="Nicholas Kreuziger" userId="4bde73da43ed366c" providerId="LiveId" clId="{1AB63C55-63EF-40D7-B614-72521CBDE828}" dt="2022-12-09T14:06:55.738" v="8782" actId="26606"/>
          <ac:spMkLst>
            <pc:docMk/>
            <pc:sldMk cId="2347807620" sldId="279"/>
            <ac:spMk id="9" creationId="{2C61293E-6EBE-43EF-A52C-9BEBFD7679D4}"/>
          </ac:spMkLst>
        </pc:spChg>
        <pc:spChg chg="add">
          <ac:chgData name="Nicholas Kreuziger" userId="4bde73da43ed366c" providerId="LiveId" clId="{1AB63C55-63EF-40D7-B614-72521CBDE828}" dt="2022-12-09T14:06:55.738" v="8782" actId="26606"/>
          <ac:spMkLst>
            <pc:docMk/>
            <pc:sldMk cId="2347807620" sldId="279"/>
            <ac:spMk id="11" creationId="{21540236-BFD5-4A9D-8840-4703E7F76825}"/>
          </ac:spMkLst>
        </pc:spChg>
        <pc:picChg chg="add">
          <ac:chgData name="Nicholas Kreuziger" userId="4bde73da43ed366c" providerId="LiveId" clId="{1AB63C55-63EF-40D7-B614-72521CBDE828}" dt="2022-12-09T14:06:55.738" v="8782" actId="26606"/>
          <ac:picMkLst>
            <pc:docMk/>
            <pc:sldMk cId="2347807620" sldId="279"/>
            <ac:picMk id="5" creationId="{CE515525-5C75-1CD7-AA26-0A538FAB29FD}"/>
          </ac:picMkLst>
        </pc:picChg>
      </pc:sldChg>
      <pc:sldChg chg="addSp delSp modSp new mod setBg modClrScheme addAnim delAnim delDesignElem chgLayout">
        <pc:chgData name="Nicholas Kreuziger" userId="4bde73da43ed366c" providerId="LiveId" clId="{1AB63C55-63EF-40D7-B614-72521CBDE828}" dt="2022-12-09T14:11:16.229" v="9292" actId="20577"/>
        <pc:sldMkLst>
          <pc:docMk/>
          <pc:sldMk cId="592484130" sldId="280"/>
        </pc:sldMkLst>
        <pc:spChg chg="del mod ord">
          <ac:chgData name="Nicholas Kreuziger" userId="4bde73da43ed366c" providerId="LiveId" clId="{1AB63C55-63EF-40D7-B614-72521CBDE828}" dt="2022-12-09T14:10:31.811" v="9183" actId="700"/>
          <ac:spMkLst>
            <pc:docMk/>
            <pc:sldMk cId="592484130" sldId="280"/>
            <ac:spMk id="2" creationId="{8CC07C66-E687-16F6-666C-07A17F285947}"/>
          </ac:spMkLst>
        </pc:spChg>
        <pc:spChg chg="del mod ord">
          <ac:chgData name="Nicholas Kreuziger" userId="4bde73da43ed366c" providerId="LiveId" clId="{1AB63C55-63EF-40D7-B614-72521CBDE828}" dt="2022-12-09T14:10:31.811" v="9183" actId="700"/>
          <ac:spMkLst>
            <pc:docMk/>
            <pc:sldMk cId="592484130" sldId="280"/>
            <ac:spMk id="3" creationId="{AC92EB31-2F7A-BC75-60DB-2586DF14425A}"/>
          </ac:spMkLst>
        </pc:spChg>
        <pc:spChg chg="add mod ord">
          <ac:chgData name="Nicholas Kreuziger" userId="4bde73da43ed366c" providerId="LiveId" clId="{1AB63C55-63EF-40D7-B614-72521CBDE828}" dt="2022-12-09T14:11:16.229" v="9292" actId="20577"/>
          <ac:spMkLst>
            <pc:docMk/>
            <pc:sldMk cId="592484130" sldId="280"/>
            <ac:spMk id="4" creationId="{15469BA4-614F-14E0-1ABF-52FC16B1D5AA}"/>
          </ac:spMkLst>
        </pc:spChg>
        <pc:spChg chg="add del mod ord">
          <ac:chgData name="Nicholas Kreuziger" userId="4bde73da43ed366c" providerId="LiveId" clId="{1AB63C55-63EF-40D7-B614-72521CBDE828}" dt="2022-12-09T14:10:59.251" v="9250" actId="700"/>
          <ac:spMkLst>
            <pc:docMk/>
            <pc:sldMk cId="592484130" sldId="280"/>
            <ac:spMk id="5" creationId="{E07B5661-279A-8792-7E50-DEFCE32DD100}"/>
          </ac:spMkLst>
        </pc:spChg>
        <pc:spChg chg="add del">
          <ac:chgData name="Nicholas Kreuziger" userId="4bde73da43ed366c" providerId="LiveId" clId="{1AB63C55-63EF-40D7-B614-72521CBDE828}" dt="2022-12-09T14:11:10.628" v="9285" actId="26606"/>
          <ac:spMkLst>
            <pc:docMk/>
            <pc:sldMk cId="592484130" sldId="280"/>
            <ac:spMk id="6" creationId="{A80A8067-64B4-47DF-9C4D-88D9ADEC21BB}"/>
          </ac:spMkLst>
        </pc:spChg>
        <pc:spChg chg="add del">
          <ac:chgData name="Nicholas Kreuziger" userId="4bde73da43ed366c" providerId="LiveId" clId="{1AB63C55-63EF-40D7-B614-72521CBDE828}" dt="2022-12-09T14:11:10.628" v="9285" actId="26606"/>
          <ac:spMkLst>
            <pc:docMk/>
            <pc:sldMk cId="592484130" sldId="280"/>
            <ac:spMk id="8" creationId="{9D1E2788-F6B5-40EE-A733-8187EB22BD13}"/>
          </ac:spMkLst>
        </pc:spChg>
        <pc:spChg chg="add del">
          <ac:chgData name="Nicholas Kreuziger" userId="4bde73da43ed366c" providerId="LiveId" clId="{1AB63C55-63EF-40D7-B614-72521CBDE828}" dt="2022-12-09T14:11:10.628" v="9285" actId="26606"/>
          <ac:spMkLst>
            <pc:docMk/>
            <pc:sldMk cId="592484130" sldId="280"/>
            <ac:spMk id="9" creationId="{B768BC45-6978-4563-AFFC-4378E82C53D8}"/>
          </ac:spMkLst>
        </pc:spChg>
        <pc:spChg chg="add del">
          <ac:chgData name="Nicholas Kreuziger" userId="4bde73da43ed366c" providerId="LiveId" clId="{1AB63C55-63EF-40D7-B614-72521CBDE828}" dt="2022-12-09T14:10:59.251" v="9250" actId="700"/>
          <ac:spMkLst>
            <pc:docMk/>
            <pc:sldMk cId="592484130" sldId="280"/>
            <ac:spMk id="10" creationId="{B768BC45-6978-4563-AFFC-4378E82C53D8}"/>
          </ac:spMkLst>
        </pc:spChg>
        <pc:spChg chg="add del">
          <ac:chgData name="Nicholas Kreuziger" userId="4bde73da43ed366c" providerId="LiveId" clId="{1AB63C55-63EF-40D7-B614-72521CBDE828}" dt="2022-12-09T14:10:43.545" v="9217" actId="26606"/>
          <ac:spMkLst>
            <pc:docMk/>
            <pc:sldMk cId="592484130" sldId="280"/>
            <ac:spMk id="11" creationId="{ECC07320-C2CA-4E29-8481-9D9E143C7788}"/>
          </ac:spMkLst>
        </pc:spChg>
        <pc:spChg chg="add del">
          <ac:chgData name="Nicholas Kreuziger" userId="4bde73da43ed366c" providerId="LiveId" clId="{1AB63C55-63EF-40D7-B614-72521CBDE828}" dt="2022-12-09T14:10:59.251" v="9250" actId="700"/>
          <ac:spMkLst>
            <pc:docMk/>
            <pc:sldMk cId="592484130" sldId="280"/>
            <ac:spMk id="12" creationId="{A80A8067-64B4-47DF-9C4D-88D9ADEC21BB}"/>
          </ac:spMkLst>
        </pc:spChg>
        <pc:spChg chg="add del">
          <ac:chgData name="Nicholas Kreuziger" userId="4bde73da43ed366c" providerId="LiveId" clId="{1AB63C55-63EF-40D7-B614-72521CBDE828}" dt="2022-12-09T14:10:43.545" v="9217" actId="26606"/>
          <ac:spMkLst>
            <pc:docMk/>
            <pc:sldMk cId="592484130" sldId="280"/>
            <ac:spMk id="13" creationId="{178FB36B-5BFE-42CA-BC60-1115E0D95EEC}"/>
          </ac:spMkLst>
        </pc:spChg>
        <pc:spChg chg="add del">
          <ac:chgData name="Nicholas Kreuziger" userId="4bde73da43ed366c" providerId="LiveId" clId="{1AB63C55-63EF-40D7-B614-72521CBDE828}" dt="2022-12-09T14:10:59.251" v="9250" actId="700"/>
          <ac:spMkLst>
            <pc:docMk/>
            <pc:sldMk cId="592484130" sldId="280"/>
            <ac:spMk id="14" creationId="{9D1E2788-F6B5-40EE-A733-8187EB22BD13}"/>
          </ac:spMkLst>
        </pc:spChg>
        <pc:spChg chg="add">
          <ac:chgData name="Nicholas Kreuziger" userId="4bde73da43ed366c" providerId="LiveId" clId="{1AB63C55-63EF-40D7-B614-72521CBDE828}" dt="2022-12-09T14:11:10.631" v="9286" actId="26606"/>
          <ac:spMkLst>
            <pc:docMk/>
            <pc:sldMk cId="592484130" sldId="280"/>
            <ac:spMk id="15" creationId="{943CAA20-3569-4189-9E48-239A229A86CA}"/>
          </ac:spMkLst>
        </pc:spChg>
        <pc:spChg chg="add">
          <ac:chgData name="Nicholas Kreuziger" userId="4bde73da43ed366c" providerId="LiveId" clId="{1AB63C55-63EF-40D7-B614-72521CBDE828}" dt="2022-12-09T14:11:10.631" v="9286" actId="26606"/>
          <ac:spMkLst>
            <pc:docMk/>
            <pc:sldMk cId="592484130" sldId="280"/>
            <ac:spMk id="16" creationId="{DA542B6D-E775-4832-91DC-2D20F857813A}"/>
          </ac:spMkLst>
        </pc:spChg>
        <pc:picChg chg="add del">
          <ac:chgData name="Nicholas Kreuziger" userId="4bde73da43ed366c" providerId="LiveId" clId="{1AB63C55-63EF-40D7-B614-72521CBDE828}" dt="2022-12-09T14:10:43.545" v="9217" actId="26606"/>
          <ac:picMkLst>
            <pc:docMk/>
            <pc:sldMk cId="592484130" sldId="280"/>
            <ac:picMk id="7" creationId="{0B189367-C05F-FC73-8A08-333E17F8FC7C}"/>
          </ac:picMkLst>
        </pc:picChg>
      </pc:sldChg>
      <pc:sldChg chg="addSp modSp new mod setBg">
        <pc:chgData name="Nicholas Kreuziger" userId="4bde73da43ed366c" providerId="LiveId" clId="{1AB63C55-63EF-40D7-B614-72521CBDE828}" dt="2022-12-09T14:11:51.862" v="9413" actId="26606"/>
        <pc:sldMkLst>
          <pc:docMk/>
          <pc:sldMk cId="2464918883" sldId="281"/>
        </pc:sldMkLst>
        <pc:spChg chg="mod">
          <ac:chgData name="Nicholas Kreuziger" userId="4bde73da43ed366c" providerId="LiveId" clId="{1AB63C55-63EF-40D7-B614-72521CBDE828}" dt="2022-12-09T14:11:51.862" v="9413" actId="26606"/>
          <ac:spMkLst>
            <pc:docMk/>
            <pc:sldMk cId="2464918883" sldId="281"/>
            <ac:spMk id="2" creationId="{DCD9BFE4-B901-70CC-F979-E7B0A446E46A}"/>
          </ac:spMkLst>
        </pc:spChg>
        <pc:spChg chg="mod">
          <ac:chgData name="Nicholas Kreuziger" userId="4bde73da43ed366c" providerId="LiveId" clId="{1AB63C55-63EF-40D7-B614-72521CBDE828}" dt="2022-12-09T14:11:51.862" v="9413" actId="26606"/>
          <ac:spMkLst>
            <pc:docMk/>
            <pc:sldMk cId="2464918883" sldId="281"/>
            <ac:spMk id="3" creationId="{02B3D709-F740-BF67-5B02-ED2CFD5D1586}"/>
          </ac:spMkLst>
        </pc:spChg>
        <pc:spChg chg="add">
          <ac:chgData name="Nicholas Kreuziger" userId="4bde73da43ed366c" providerId="LiveId" clId="{1AB63C55-63EF-40D7-B614-72521CBDE828}" dt="2022-12-09T14:11:51.862" v="9413" actId="26606"/>
          <ac:spMkLst>
            <pc:docMk/>
            <pc:sldMk cId="2464918883" sldId="281"/>
            <ac:spMk id="8" creationId="{4D24BFD5-D814-402B-B6C4-EEF6AE14B0F2}"/>
          </ac:spMkLst>
        </pc:spChg>
        <pc:spChg chg="add">
          <ac:chgData name="Nicholas Kreuziger" userId="4bde73da43ed366c" providerId="LiveId" clId="{1AB63C55-63EF-40D7-B614-72521CBDE828}" dt="2022-12-09T14:11:51.862" v="9413" actId="26606"/>
          <ac:spMkLst>
            <pc:docMk/>
            <pc:sldMk cId="2464918883" sldId="281"/>
            <ac:spMk id="10" creationId="{36FED7E8-9A97-475F-9FA4-113410D4433B}"/>
          </ac:spMkLst>
        </pc:spChg>
        <pc:spChg chg="add">
          <ac:chgData name="Nicholas Kreuziger" userId="4bde73da43ed366c" providerId="LiveId" clId="{1AB63C55-63EF-40D7-B614-72521CBDE828}" dt="2022-12-09T14:11:51.862" v="9413" actId="26606"/>
          <ac:spMkLst>
            <pc:docMk/>
            <pc:sldMk cId="2464918883" sldId="281"/>
            <ac:spMk id="12" creationId="{2A39B854-4B6C-4F7F-A602-6F97770CED70}"/>
          </ac:spMkLst>
        </pc:spChg>
      </pc:sldChg>
      <pc:sldChg chg="addSp delSp modSp new mod modMedia setBg delAnim">
        <pc:chgData name="Nicholas Kreuziger" userId="4bde73da43ed366c" providerId="LiveId" clId="{1AB63C55-63EF-40D7-B614-72521CBDE828}" dt="2022-12-09T14:12:48.974" v="9571" actId="26606"/>
        <pc:sldMkLst>
          <pc:docMk/>
          <pc:sldMk cId="2437532298" sldId="282"/>
        </pc:sldMkLst>
        <pc:spChg chg="mod">
          <ac:chgData name="Nicholas Kreuziger" userId="4bde73da43ed366c" providerId="LiveId" clId="{1AB63C55-63EF-40D7-B614-72521CBDE828}" dt="2022-12-09T14:12:48.974" v="9571" actId="26606"/>
          <ac:spMkLst>
            <pc:docMk/>
            <pc:sldMk cId="2437532298" sldId="282"/>
            <ac:spMk id="2" creationId="{8F060B57-6FD2-9F4E-FAFE-C2D5729968C1}"/>
          </ac:spMkLst>
        </pc:spChg>
        <pc:spChg chg="mod">
          <ac:chgData name="Nicholas Kreuziger" userId="4bde73da43ed366c" providerId="LiveId" clId="{1AB63C55-63EF-40D7-B614-72521CBDE828}" dt="2022-12-09T14:12:48.974" v="9571" actId="26606"/>
          <ac:spMkLst>
            <pc:docMk/>
            <pc:sldMk cId="2437532298" sldId="282"/>
            <ac:spMk id="3" creationId="{A5781983-2A61-74AD-2366-6889D339B0CB}"/>
          </ac:spMkLst>
        </pc:spChg>
        <pc:spChg chg="add">
          <ac:chgData name="Nicholas Kreuziger" userId="4bde73da43ed366c" providerId="LiveId" clId="{1AB63C55-63EF-40D7-B614-72521CBDE828}" dt="2022-12-09T14:12:48.974" v="9571" actId="26606"/>
          <ac:spMkLst>
            <pc:docMk/>
            <pc:sldMk cId="2437532298" sldId="282"/>
            <ac:spMk id="8" creationId="{F12E7CC5-C78B-4EBD-9565-3FA00FAA6CF2}"/>
          </ac:spMkLst>
        </pc:spChg>
        <pc:spChg chg="add del">
          <ac:chgData name="Nicholas Kreuziger" userId="4bde73da43ed366c" providerId="LiveId" clId="{1AB63C55-63EF-40D7-B614-72521CBDE828}" dt="2022-12-09T14:12:48.966" v="9570" actId="26606"/>
          <ac:spMkLst>
            <pc:docMk/>
            <pc:sldMk cId="2437532298" sldId="282"/>
            <ac:spMk id="9" creationId="{C1DD1A8A-57D5-4A81-AD04-532B043C5611}"/>
          </ac:spMkLst>
        </pc:spChg>
        <pc:spChg chg="add">
          <ac:chgData name="Nicholas Kreuziger" userId="4bde73da43ed366c" providerId="LiveId" clId="{1AB63C55-63EF-40D7-B614-72521CBDE828}" dt="2022-12-09T14:12:48.974" v="9571" actId="26606"/>
          <ac:spMkLst>
            <pc:docMk/>
            <pc:sldMk cId="2437532298" sldId="282"/>
            <ac:spMk id="10" creationId="{3A4529A5-F675-429F-8044-01372BB13422}"/>
          </ac:spMkLst>
        </pc:spChg>
        <pc:spChg chg="add del">
          <ac:chgData name="Nicholas Kreuziger" userId="4bde73da43ed366c" providerId="LiveId" clId="{1AB63C55-63EF-40D7-B614-72521CBDE828}" dt="2022-12-09T14:12:48.966" v="9570" actId="26606"/>
          <ac:spMkLst>
            <pc:docMk/>
            <pc:sldMk cId="2437532298" sldId="282"/>
            <ac:spMk id="11" creationId="{007891EC-4501-44ED-A8C8-B11B6DB767AB}"/>
          </ac:spMkLst>
        </pc:spChg>
        <pc:spChg chg="add">
          <ac:chgData name="Nicholas Kreuziger" userId="4bde73da43ed366c" providerId="LiveId" clId="{1AB63C55-63EF-40D7-B614-72521CBDE828}" dt="2022-12-09T14:12:48.974" v="9571" actId="26606"/>
          <ac:spMkLst>
            <pc:docMk/>
            <pc:sldMk cId="2437532298" sldId="282"/>
            <ac:spMk id="12" creationId="{32C5B66D-E390-4A14-AB60-69626CBF294E}"/>
          </ac:spMkLst>
        </pc:spChg>
        <pc:spChg chg="add">
          <ac:chgData name="Nicholas Kreuziger" userId="4bde73da43ed366c" providerId="LiveId" clId="{1AB63C55-63EF-40D7-B614-72521CBDE828}" dt="2022-12-09T14:12:48.974" v="9571" actId="26606"/>
          <ac:spMkLst>
            <pc:docMk/>
            <pc:sldMk cId="2437532298" sldId="282"/>
            <ac:spMk id="14" creationId="{646273DA-F933-4D17-A5FE-B1EF87FD7A20}"/>
          </ac:spMkLst>
        </pc:spChg>
        <pc:picChg chg="add del mod">
          <ac:chgData name="Nicholas Kreuziger" userId="4bde73da43ed366c" providerId="LiveId" clId="{1AB63C55-63EF-40D7-B614-72521CBDE828}" dt="2022-12-09T14:12:48.966" v="9570" actId="26606"/>
          <ac:picMkLst>
            <pc:docMk/>
            <pc:sldMk cId="2437532298" sldId="282"/>
            <ac:picMk id="5" creationId="{1FC0F72D-ED66-D1CC-A687-354C0D98AC86}"/>
          </ac:picMkLst>
        </pc:picChg>
      </pc:sldChg>
    </pc:docChg>
  </pc:docChgLst>
  <pc:docChgLst>
    <pc:chgData name="Nicholas Kreuziger" userId="4bde73da43ed366c" providerId="LiveId" clId="{B814CC88-C709-4B04-A1AD-E48BC3B230D3}"/>
    <pc:docChg chg="undo custSel addSld delSld modSld">
      <pc:chgData name="Nicholas Kreuziger" userId="4bde73da43ed366c" providerId="LiveId" clId="{B814CC88-C709-4B04-A1AD-E48BC3B230D3}" dt="2022-12-09T02:24:13.634" v="2629" actId="26606"/>
      <pc:docMkLst>
        <pc:docMk/>
      </pc:docMkLst>
      <pc:sldChg chg="modSp mod">
        <pc:chgData name="Nicholas Kreuziger" userId="4bde73da43ed366c" providerId="LiveId" clId="{B814CC88-C709-4B04-A1AD-E48BC3B230D3}" dt="2022-12-09T02:09:14.930" v="1264" actId="20577"/>
        <pc:sldMkLst>
          <pc:docMk/>
          <pc:sldMk cId="4143856031" sldId="257"/>
        </pc:sldMkLst>
        <pc:spChg chg="mod">
          <ac:chgData name="Nicholas Kreuziger" userId="4bde73da43ed366c" providerId="LiveId" clId="{B814CC88-C709-4B04-A1AD-E48BC3B230D3}" dt="2022-12-09T02:09:14.930" v="1264" actId="20577"/>
          <ac:spMkLst>
            <pc:docMk/>
            <pc:sldMk cId="4143856031" sldId="257"/>
            <ac:spMk id="3078" creationId="{A52AFDBD-5527-CAE7-2DB5-C15564EB5C2D}"/>
          </ac:spMkLst>
        </pc:spChg>
      </pc:sldChg>
      <pc:sldChg chg="modSp mod">
        <pc:chgData name="Nicholas Kreuziger" userId="4bde73da43ed366c" providerId="LiveId" clId="{B814CC88-C709-4B04-A1AD-E48BC3B230D3}" dt="2022-12-09T02:08:30.968" v="1151" actId="20577"/>
        <pc:sldMkLst>
          <pc:docMk/>
          <pc:sldMk cId="4210089221" sldId="258"/>
        </pc:sldMkLst>
        <pc:spChg chg="mod">
          <ac:chgData name="Nicholas Kreuziger" userId="4bde73da43ed366c" providerId="LiveId" clId="{B814CC88-C709-4B04-A1AD-E48BC3B230D3}" dt="2022-12-09T02:08:30.968" v="1151" actId="20577"/>
          <ac:spMkLst>
            <pc:docMk/>
            <pc:sldMk cId="4210089221" sldId="258"/>
            <ac:spMk id="3" creationId="{439E4F49-9261-4B6E-B219-033C882DCA23}"/>
          </ac:spMkLst>
        </pc:spChg>
      </pc:sldChg>
      <pc:sldChg chg="addSp delSp modSp mod setBg setClrOvrMap">
        <pc:chgData name="Nicholas Kreuziger" userId="4bde73da43ed366c" providerId="LiveId" clId="{B814CC88-C709-4B04-A1AD-E48BC3B230D3}" dt="2022-12-09T02:10:21.462" v="1457" actId="20577"/>
        <pc:sldMkLst>
          <pc:docMk/>
          <pc:sldMk cId="574125972" sldId="259"/>
        </pc:sldMkLst>
        <pc:spChg chg="mod ord">
          <ac:chgData name="Nicholas Kreuziger" userId="4bde73da43ed366c" providerId="LiveId" clId="{B814CC88-C709-4B04-A1AD-E48BC3B230D3}" dt="2022-12-09T01:22:30.309" v="518" actId="14100"/>
          <ac:spMkLst>
            <pc:docMk/>
            <pc:sldMk cId="574125972" sldId="259"/>
            <ac:spMk id="2" creationId="{BF33AB5C-541F-4592-A388-D852AE70C735}"/>
          </ac:spMkLst>
        </pc:spChg>
        <pc:spChg chg="del">
          <ac:chgData name="Nicholas Kreuziger" userId="4bde73da43ed366c" providerId="LiveId" clId="{B814CC88-C709-4B04-A1AD-E48BC3B230D3}" dt="2022-12-09T01:07:19.084" v="220"/>
          <ac:spMkLst>
            <pc:docMk/>
            <pc:sldMk cId="574125972" sldId="259"/>
            <ac:spMk id="3" creationId="{9F8A7749-BF18-4FCE-86FC-E0BEF56520C2}"/>
          </ac:spMkLst>
        </pc:spChg>
        <pc:spChg chg="add del mod ord">
          <ac:chgData name="Nicholas Kreuziger" userId="4bde73da43ed366c" providerId="LiveId" clId="{B814CC88-C709-4B04-A1AD-E48BC3B230D3}" dt="2022-12-09T02:10:21.462" v="1457" actId="20577"/>
          <ac:spMkLst>
            <pc:docMk/>
            <pc:sldMk cId="574125972" sldId="259"/>
            <ac:spMk id="4" creationId="{CE988F41-4C1E-46B0-A903-36E75C34C325}"/>
          </ac:spMkLst>
        </pc:spChg>
        <pc:spChg chg="add del">
          <ac:chgData name="Nicholas Kreuziger" userId="4bde73da43ed366c" providerId="LiveId" clId="{B814CC88-C709-4B04-A1AD-E48BC3B230D3}" dt="2022-12-09T01:07:53.003" v="223" actId="26606"/>
          <ac:spMkLst>
            <pc:docMk/>
            <pc:sldMk cId="574125972" sldId="259"/>
            <ac:spMk id="4102" creationId="{BBB11226-4988-5914-EEF7-F4C99EBC9CC2}"/>
          </ac:spMkLst>
        </pc:spChg>
        <pc:spChg chg="add del">
          <ac:chgData name="Nicholas Kreuziger" userId="4bde73da43ed366c" providerId="LiveId" clId="{B814CC88-C709-4B04-A1AD-E48BC3B230D3}" dt="2022-12-09T01:07:55.398" v="225" actId="26606"/>
          <ac:spMkLst>
            <pc:docMk/>
            <pc:sldMk cId="574125972" sldId="259"/>
            <ac:spMk id="4103" creationId="{37C89E4B-3C9F-44B9-8B86-D9E3D112D8EC}"/>
          </ac:spMkLst>
        </pc:spChg>
        <pc:spChg chg="add del">
          <ac:chgData name="Nicholas Kreuziger" userId="4bde73da43ed366c" providerId="LiveId" clId="{B814CC88-C709-4B04-A1AD-E48BC3B230D3}" dt="2022-12-09T01:12:23.233" v="240" actId="26606"/>
          <ac:spMkLst>
            <pc:docMk/>
            <pc:sldMk cId="574125972" sldId="259"/>
            <ac:spMk id="4104" creationId="{F2B38F72-8FC4-4001-8C67-FA6B86DEC767}"/>
          </ac:spMkLst>
        </pc:spChg>
        <pc:spChg chg="add del">
          <ac:chgData name="Nicholas Kreuziger" userId="4bde73da43ed366c" providerId="LiveId" clId="{B814CC88-C709-4B04-A1AD-E48BC3B230D3}" dt="2022-12-09T01:07:53.003" v="223" actId="26606"/>
          <ac:spMkLst>
            <pc:docMk/>
            <pc:sldMk cId="574125972" sldId="259"/>
            <ac:spMk id="4105" creationId="{F13C74B1-5B17-4795-BED0-7140497B445A}"/>
          </ac:spMkLst>
        </pc:spChg>
        <pc:spChg chg="add del">
          <ac:chgData name="Nicholas Kreuziger" userId="4bde73da43ed366c" providerId="LiveId" clId="{B814CC88-C709-4B04-A1AD-E48BC3B230D3}" dt="2022-12-09T01:14:54.142" v="254" actId="26606"/>
          <ac:spMkLst>
            <pc:docMk/>
            <pc:sldMk cId="574125972" sldId="259"/>
            <ac:spMk id="4106" creationId="{04812C46-200A-4DEB-A05E-3ED6C68C2387}"/>
          </ac:spMkLst>
        </pc:spChg>
        <pc:spChg chg="add del">
          <ac:chgData name="Nicholas Kreuziger" userId="4bde73da43ed366c" providerId="LiveId" clId="{B814CC88-C709-4B04-A1AD-E48BC3B230D3}" dt="2022-12-09T01:07:53.003" v="223" actId="26606"/>
          <ac:spMkLst>
            <pc:docMk/>
            <pc:sldMk cId="574125972" sldId="259"/>
            <ac:spMk id="4107" creationId="{D4974D33-8DC5-464E-8C6D-BE58F0669C17}"/>
          </ac:spMkLst>
        </pc:spChg>
        <pc:spChg chg="add del">
          <ac:chgData name="Nicholas Kreuziger" userId="4bde73da43ed366c" providerId="LiveId" clId="{B814CC88-C709-4B04-A1AD-E48BC3B230D3}" dt="2022-12-09T01:14:47.543" v="253" actId="26606"/>
          <ac:spMkLst>
            <pc:docMk/>
            <pc:sldMk cId="574125972" sldId="259"/>
            <ac:spMk id="4108" creationId="{953EE71A-6488-4203-A7C4-77102FD0DCCA}"/>
          </ac:spMkLst>
        </pc:spChg>
        <pc:spChg chg="add del">
          <ac:chgData name="Nicholas Kreuziger" userId="4bde73da43ed366c" providerId="LiveId" clId="{B814CC88-C709-4B04-A1AD-E48BC3B230D3}" dt="2022-12-09T01:14:47.543" v="253" actId="26606"/>
          <ac:spMkLst>
            <pc:docMk/>
            <pc:sldMk cId="574125972" sldId="259"/>
            <ac:spMk id="4111" creationId="{7B831B6F-405A-4B47-B9BB-5CA88F285844}"/>
          </ac:spMkLst>
        </pc:spChg>
        <pc:spChg chg="add del">
          <ac:chgData name="Nicholas Kreuziger" userId="4bde73da43ed366c" providerId="LiveId" clId="{B814CC88-C709-4B04-A1AD-E48BC3B230D3}" dt="2022-12-09T01:08:04.222" v="227" actId="26606"/>
          <ac:spMkLst>
            <pc:docMk/>
            <pc:sldMk cId="574125972" sldId="259"/>
            <ac:spMk id="4112" creationId="{37C89E4B-3C9F-44B9-8B86-D9E3D112D8EC}"/>
          </ac:spMkLst>
        </pc:spChg>
        <pc:spChg chg="add del">
          <ac:chgData name="Nicholas Kreuziger" userId="4bde73da43ed366c" providerId="LiveId" clId="{B814CC88-C709-4B04-A1AD-E48BC3B230D3}" dt="2022-12-09T01:14:46.848" v="252" actId="26606"/>
          <ac:spMkLst>
            <pc:docMk/>
            <pc:sldMk cId="574125972" sldId="259"/>
            <ac:spMk id="4115" creationId="{7B831B6F-405A-4B47-B9BB-5CA88F285844}"/>
          </ac:spMkLst>
        </pc:spChg>
        <pc:spChg chg="add del">
          <ac:chgData name="Nicholas Kreuziger" userId="4bde73da43ed366c" providerId="LiveId" clId="{B814CC88-C709-4B04-A1AD-E48BC3B230D3}" dt="2022-12-09T01:08:34.873" v="235" actId="26606"/>
          <ac:spMkLst>
            <pc:docMk/>
            <pc:sldMk cId="574125972" sldId="259"/>
            <ac:spMk id="4116" creationId="{F13C74B1-5B17-4795-BED0-7140497B445A}"/>
          </ac:spMkLst>
        </pc:spChg>
        <pc:spChg chg="add del">
          <ac:chgData name="Nicholas Kreuziger" userId="4bde73da43ed366c" providerId="LiveId" clId="{B814CC88-C709-4B04-A1AD-E48BC3B230D3}" dt="2022-12-09T01:08:34.873" v="235" actId="26606"/>
          <ac:spMkLst>
            <pc:docMk/>
            <pc:sldMk cId="574125972" sldId="259"/>
            <ac:spMk id="4117" creationId="{D4974D33-8DC5-464E-8C6D-BE58F0669C17}"/>
          </ac:spMkLst>
        </pc:spChg>
        <pc:spChg chg="add del">
          <ac:chgData name="Nicholas Kreuziger" userId="4bde73da43ed366c" providerId="LiveId" clId="{B814CC88-C709-4B04-A1AD-E48BC3B230D3}" dt="2022-12-09T01:08:34.873" v="235" actId="26606"/>
          <ac:spMkLst>
            <pc:docMk/>
            <pc:sldMk cId="574125972" sldId="259"/>
            <ac:spMk id="4118" creationId="{BBB11226-4988-5914-EEF7-F4C99EBC9CC2}"/>
          </ac:spMkLst>
        </pc:spChg>
        <pc:spChg chg="add del">
          <ac:chgData name="Nicholas Kreuziger" userId="4bde73da43ed366c" providerId="LiveId" clId="{B814CC88-C709-4B04-A1AD-E48BC3B230D3}" dt="2022-12-09T01:14:46.848" v="252" actId="26606"/>
          <ac:spMkLst>
            <pc:docMk/>
            <pc:sldMk cId="574125972" sldId="259"/>
            <ac:spMk id="4119" creationId="{953EE71A-6488-4203-A7C4-77102FD0DCCA}"/>
          </ac:spMkLst>
        </pc:spChg>
        <pc:spChg chg="add del">
          <ac:chgData name="Nicholas Kreuziger" userId="4bde73da43ed366c" providerId="LiveId" clId="{B814CC88-C709-4B04-A1AD-E48BC3B230D3}" dt="2022-12-09T01:15:09.379" v="255" actId="26606"/>
          <ac:spMkLst>
            <pc:docMk/>
            <pc:sldMk cId="574125972" sldId="259"/>
            <ac:spMk id="4120" creationId="{AA3C4BBB-74A1-4831-90A7-709289EFE409}"/>
          </ac:spMkLst>
        </pc:spChg>
        <pc:spChg chg="add del">
          <ac:chgData name="Nicholas Kreuziger" userId="4bde73da43ed366c" providerId="LiveId" clId="{B814CC88-C709-4B04-A1AD-E48BC3B230D3}" dt="2022-12-09T01:17:10.278" v="276" actId="26606"/>
          <ac:spMkLst>
            <pc:docMk/>
            <pc:sldMk cId="574125972" sldId="259"/>
            <ac:spMk id="4125" creationId="{7B831B6F-405A-4B47-B9BB-5CA88F285844}"/>
          </ac:spMkLst>
        </pc:spChg>
        <pc:spChg chg="add del">
          <ac:chgData name="Nicholas Kreuziger" userId="4bde73da43ed366c" providerId="LiveId" clId="{B814CC88-C709-4B04-A1AD-E48BC3B230D3}" dt="2022-12-09T01:17:10.278" v="276" actId="26606"/>
          <ac:spMkLst>
            <pc:docMk/>
            <pc:sldMk cId="574125972" sldId="259"/>
            <ac:spMk id="4127" creationId="{953EE71A-6488-4203-A7C4-77102FD0DCCA}"/>
          </ac:spMkLst>
        </pc:spChg>
        <pc:spChg chg="add">
          <ac:chgData name="Nicholas Kreuziger" userId="4bde73da43ed366c" providerId="LiveId" clId="{B814CC88-C709-4B04-A1AD-E48BC3B230D3}" dt="2022-12-09T01:17:10.278" v="276" actId="26606"/>
          <ac:spMkLst>
            <pc:docMk/>
            <pc:sldMk cId="574125972" sldId="259"/>
            <ac:spMk id="4132" creationId="{327D73B4-9F5C-4A64-A179-51B9500CB8B5}"/>
          </ac:spMkLst>
        </pc:spChg>
        <pc:spChg chg="add">
          <ac:chgData name="Nicholas Kreuziger" userId="4bde73da43ed366c" providerId="LiveId" clId="{B814CC88-C709-4B04-A1AD-E48BC3B230D3}" dt="2022-12-09T01:17:10.278" v="276" actId="26606"/>
          <ac:spMkLst>
            <pc:docMk/>
            <pc:sldMk cId="574125972" sldId="259"/>
            <ac:spMk id="4134" creationId="{C1F06963-6374-4B48-844F-071A9BAAAE02}"/>
          </ac:spMkLst>
        </pc:spChg>
        <pc:spChg chg="add">
          <ac:chgData name="Nicholas Kreuziger" userId="4bde73da43ed366c" providerId="LiveId" clId="{B814CC88-C709-4B04-A1AD-E48BC3B230D3}" dt="2022-12-09T01:17:10.278" v="276" actId="26606"/>
          <ac:spMkLst>
            <pc:docMk/>
            <pc:sldMk cId="574125972" sldId="259"/>
            <ac:spMk id="4136" creationId="{6CB927A4-E432-4310-9CD5-E89FF5063179}"/>
          </ac:spMkLst>
        </pc:spChg>
        <pc:spChg chg="add">
          <ac:chgData name="Nicholas Kreuziger" userId="4bde73da43ed366c" providerId="LiveId" clId="{B814CC88-C709-4B04-A1AD-E48BC3B230D3}" dt="2022-12-09T01:17:10.278" v="276" actId="26606"/>
          <ac:spMkLst>
            <pc:docMk/>
            <pc:sldMk cId="574125972" sldId="259"/>
            <ac:spMk id="4138" creationId="{1453BF6C-B012-48B7-B4E8-6D7AC7C27D02}"/>
          </ac:spMkLst>
        </pc:spChg>
        <pc:spChg chg="add">
          <ac:chgData name="Nicholas Kreuziger" userId="4bde73da43ed366c" providerId="LiveId" clId="{B814CC88-C709-4B04-A1AD-E48BC3B230D3}" dt="2022-12-09T01:17:10.278" v="276" actId="26606"/>
          <ac:spMkLst>
            <pc:docMk/>
            <pc:sldMk cId="574125972" sldId="259"/>
            <ac:spMk id="4140" creationId="{E3020543-B24B-4EC4-8FFC-8DD88EEA91A8}"/>
          </ac:spMkLst>
        </pc:spChg>
        <pc:picChg chg="add del mod">
          <ac:chgData name="Nicholas Kreuziger" userId="4bde73da43ed366c" providerId="LiveId" clId="{B814CC88-C709-4B04-A1AD-E48BC3B230D3}" dt="2022-12-09T01:17:04.991" v="273" actId="478"/>
          <ac:picMkLst>
            <pc:docMk/>
            <pc:sldMk cId="574125972" sldId="259"/>
            <ac:picMk id="5" creationId="{FCA731A1-6693-4E95-B18C-E500D1048244}"/>
          </ac:picMkLst>
        </pc:picChg>
        <pc:picChg chg="add mod">
          <ac:chgData name="Nicholas Kreuziger" userId="4bde73da43ed366c" providerId="LiveId" clId="{B814CC88-C709-4B04-A1AD-E48BC3B230D3}" dt="2022-12-09T01:22:05.198" v="516" actId="14100"/>
          <ac:picMkLst>
            <pc:docMk/>
            <pc:sldMk cId="574125972" sldId="259"/>
            <ac:picMk id="6" creationId="{DEBBD311-9415-478B-A3FB-1653969E0AA1}"/>
          </ac:picMkLst>
        </pc:picChg>
        <pc:picChg chg="add del mod">
          <ac:chgData name="Nicholas Kreuziger" userId="4bde73da43ed366c" providerId="LiveId" clId="{B814CC88-C709-4B04-A1AD-E48BC3B230D3}" dt="2022-12-09T01:19:54.648" v="280"/>
          <ac:picMkLst>
            <pc:docMk/>
            <pc:sldMk cId="574125972" sldId="259"/>
            <ac:picMk id="7" creationId="{01512EAC-2730-4DC0-99CD-26B6802BF8C6}"/>
          </ac:picMkLst>
        </pc:picChg>
        <pc:picChg chg="add del">
          <ac:chgData name="Nicholas Kreuziger" userId="4bde73da43ed366c" providerId="LiveId" clId="{B814CC88-C709-4B04-A1AD-E48BC3B230D3}" dt="2022-12-09T01:21:36.951" v="513"/>
          <ac:picMkLst>
            <pc:docMk/>
            <pc:sldMk cId="574125972" sldId="259"/>
            <ac:picMk id="8" creationId="{8E6EE0D8-4708-45F5-B438-1777ACB5F6C7}"/>
          </ac:picMkLst>
        </pc:picChg>
        <pc:picChg chg="add del mod">
          <ac:chgData name="Nicholas Kreuziger" userId="4bde73da43ed366c" providerId="LiveId" clId="{B814CC88-C709-4B04-A1AD-E48BC3B230D3}" dt="2022-12-09T01:12:06.449" v="237" actId="478"/>
          <ac:picMkLst>
            <pc:docMk/>
            <pc:sldMk cId="574125972" sldId="259"/>
            <ac:picMk id="4098" creationId="{CAAD2305-E2FE-447A-8AD9-9EB3A31AE338}"/>
          </ac:picMkLst>
        </pc:picChg>
        <pc:picChg chg="add del mod">
          <ac:chgData name="Nicholas Kreuziger" userId="4bde73da43ed366c" providerId="LiveId" clId="{B814CC88-C709-4B04-A1AD-E48BC3B230D3}" dt="2022-12-09T01:13:55.900" v="247" actId="478"/>
          <ac:picMkLst>
            <pc:docMk/>
            <pc:sldMk cId="574125972" sldId="259"/>
            <ac:picMk id="4100" creationId="{092300A2-52B1-42FC-81B8-DB3E567B77E8}"/>
          </ac:picMkLst>
        </pc:picChg>
        <pc:cxnChg chg="add del">
          <ac:chgData name="Nicholas Kreuziger" userId="4bde73da43ed366c" providerId="LiveId" clId="{B814CC88-C709-4B04-A1AD-E48BC3B230D3}" dt="2022-12-09T01:07:55.398" v="225" actId="26606"/>
          <ac:cxnSpMkLst>
            <pc:docMk/>
            <pc:sldMk cId="574125972" sldId="259"/>
            <ac:cxnSpMk id="4109" creationId="{AA2EAA10-076F-46BD-8F0F-B9A2FB77A85C}"/>
          </ac:cxnSpMkLst>
        </pc:cxnChg>
        <pc:cxnChg chg="add del">
          <ac:chgData name="Nicholas Kreuziger" userId="4bde73da43ed366c" providerId="LiveId" clId="{B814CC88-C709-4B04-A1AD-E48BC3B230D3}" dt="2022-12-09T01:07:55.398" v="225" actId="26606"/>
          <ac:cxnSpMkLst>
            <pc:docMk/>
            <pc:sldMk cId="574125972" sldId="259"/>
            <ac:cxnSpMk id="4110" creationId="{D891E407-403B-4764-86C9-33A56D3BCAA3}"/>
          </ac:cxnSpMkLst>
        </pc:cxnChg>
        <pc:cxnChg chg="add del">
          <ac:chgData name="Nicholas Kreuziger" userId="4bde73da43ed366c" providerId="LiveId" clId="{B814CC88-C709-4B04-A1AD-E48BC3B230D3}" dt="2022-12-09T01:08:04.222" v="227" actId="26606"/>
          <ac:cxnSpMkLst>
            <pc:docMk/>
            <pc:sldMk cId="574125972" sldId="259"/>
            <ac:cxnSpMk id="4113" creationId="{AA2EAA10-076F-46BD-8F0F-B9A2FB77A85C}"/>
          </ac:cxnSpMkLst>
        </pc:cxnChg>
        <pc:cxnChg chg="add del">
          <ac:chgData name="Nicholas Kreuziger" userId="4bde73da43ed366c" providerId="LiveId" clId="{B814CC88-C709-4B04-A1AD-E48BC3B230D3}" dt="2022-12-09T01:08:04.222" v="227" actId="26606"/>
          <ac:cxnSpMkLst>
            <pc:docMk/>
            <pc:sldMk cId="574125972" sldId="259"/>
            <ac:cxnSpMk id="4114" creationId="{D891E407-403B-4764-86C9-33A56D3BCAA3}"/>
          </ac:cxnSpMkLst>
        </pc:cxnChg>
        <pc:cxnChg chg="add">
          <ac:chgData name="Nicholas Kreuziger" userId="4bde73da43ed366c" providerId="LiveId" clId="{B814CC88-C709-4B04-A1AD-E48BC3B230D3}" dt="2022-12-09T01:17:10.278" v="276" actId="26606"/>
          <ac:cxnSpMkLst>
            <pc:docMk/>
            <pc:sldMk cId="574125972" sldId="259"/>
            <ac:cxnSpMk id="4142" creationId="{C49DA8F6-BCC1-4447-B54C-57856834B94B}"/>
          </ac:cxnSpMkLst>
        </pc:cxnChg>
      </pc:sldChg>
      <pc:sldChg chg="addSp delSp modSp mod setBg">
        <pc:chgData name="Nicholas Kreuziger" userId="4bde73da43ed366c" providerId="LiveId" clId="{B814CC88-C709-4B04-A1AD-E48BC3B230D3}" dt="2022-12-09T02:11:03.820" v="1591" actId="20577"/>
        <pc:sldMkLst>
          <pc:docMk/>
          <pc:sldMk cId="2472268542" sldId="260"/>
        </pc:sldMkLst>
        <pc:spChg chg="mod">
          <ac:chgData name="Nicholas Kreuziger" userId="4bde73da43ed366c" providerId="LiveId" clId="{B814CC88-C709-4B04-A1AD-E48BC3B230D3}" dt="2022-12-09T01:27:05.626" v="689" actId="26606"/>
          <ac:spMkLst>
            <pc:docMk/>
            <pc:sldMk cId="2472268542" sldId="260"/>
            <ac:spMk id="2" creationId="{CFE7970C-9D37-4A17-9EAE-7CCBC81A7B0F}"/>
          </ac:spMkLst>
        </pc:spChg>
        <pc:spChg chg="del mod">
          <ac:chgData name="Nicholas Kreuziger" userId="4bde73da43ed366c" providerId="LiveId" clId="{B814CC88-C709-4B04-A1AD-E48BC3B230D3}" dt="2022-12-09T01:27:03.139" v="688"/>
          <ac:spMkLst>
            <pc:docMk/>
            <pc:sldMk cId="2472268542" sldId="260"/>
            <ac:spMk id="3" creationId="{DDFF4853-6055-4722-BB37-3930BAFE33B6}"/>
          </ac:spMkLst>
        </pc:spChg>
        <pc:spChg chg="add mod">
          <ac:chgData name="Nicholas Kreuziger" userId="4bde73da43ed366c" providerId="LiveId" clId="{B814CC88-C709-4B04-A1AD-E48BC3B230D3}" dt="2022-12-09T02:11:03.820" v="1591" actId="20577"/>
          <ac:spMkLst>
            <pc:docMk/>
            <pc:sldMk cId="2472268542" sldId="260"/>
            <ac:spMk id="5126" creationId="{D52B86C1-E828-1FFE-B0CF-B05C9BE811B2}"/>
          </ac:spMkLst>
        </pc:spChg>
        <pc:picChg chg="add mod">
          <ac:chgData name="Nicholas Kreuziger" userId="4bde73da43ed366c" providerId="LiveId" clId="{B814CC88-C709-4B04-A1AD-E48BC3B230D3}" dt="2022-12-09T01:27:05.626" v="689" actId="26606"/>
          <ac:picMkLst>
            <pc:docMk/>
            <pc:sldMk cId="2472268542" sldId="260"/>
            <ac:picMk id="5122" creationId="{208EE619-BEA5-43A8-AB90-17084D85FF22}"/>
          </ac:picMkLst>
        </pc:picChg>
      </pc:sldChg>
      <pc:sldChg chg="del">
        <pc:chgData name="Nicholas Kreuziger" userId="4bde73da43ed366c" providerId="LiveId" clId="{B814CC88-C709-4B04-A1AD-E48BC3B230D3}" dt="2022-12-09T01:38:59.863" v="972" actId="47"/>
        <pc:sldMkLst>
          <pc:docMk/>
          <pc:sldMk cId="3627019410" sldId="262"/>
        </pc:sldMkLst>
      </pc:sldChg>
      <pc:sldChg chg="addSp delSp modSp mod setBg">
        <pc:chgData name="Nicholas Kreuziger" userId="4bde73da43ed366c" providerId="LiveId" clId="{B814CC88-C709-4B04-A1AD-E48BC3B230D3}" dt="2022-12-09T02:24:13.634" v="2629" actId="26606"/>
        <pc:sldMkLst>
          <pc:docMk/>
          <pc:sldMk cId="447962828" sldId="263"/>
        </pc:sldMkLst>
        <pc:spChg chg="mod">
          <ac:chgData name="Nicholas Kreuziger" userId="4bde73da43ed366c" providerId="LiveId" clId="{B814CC88-C709-4B04-A1AD-E48BC3B230D3}" dt="2022-12-09T02:24:13.634" v="2629" actId="26606"/>
          <ac:spMkLst>
            <pc:docMk/>
            <pc:sldMk cId="447962828" sldId="263"/>
            <ac:spMk id="2" creationId="{D854D677-45BD-42CF-B39A-7753924FFEC6}"/>
          </ac:spMkLst>
        </pc:spChg>
        <pc:spChg chg="del">
          <ac:chgData name="Nicholas Kreuziger" userId="4bde73da43ed366c" providerId="LiveId" clId="{B814CC88-C709-4B04-A1AD-E48BC3B230D3}" dt="2022-12-09T02:24:08.903" v="2626"/>
          <ac:spMkLst>
            <pc:docMk/>
            <pc:sldMk cId="447962828" sldId="263"/>
            <ac:spMk id="3" creationId="{E664E7FE-09D8-4154-BF39-E97FAB1BA5A8}"/>
          </ac:spMkLst>
        </pc:spChg>
        <pc:spChg chg="add del">
          <ac:chgData name="Nicholas Kreuziger" userId="4bde73da43ed366c" providerId="LiveId" clId="{B814CC88-C709-4B04-A1AD-E48BC3B230D3}" dt="2022-12-09T02:24:13.618" v="2628" actId="26606"/>
          <ac:spMkLst>
            <pc:docMk/>
            <pc:sldMk cId="447962828" sldId="263"/>
            <ac:spMk id="1032" creationId="{C76A6760-3B65-3EAF-1C0B-C1AEA86A7C87}"/>
          </ac:spMkLst>
        </pc:spChg>
        <pc:spChg chg="add">
          <ac:chgData name="Nicholas Kreuziger" userId="4bde73da43ed366c" providerId="LiveId" clId="{B814CC88-C709-4B04-A1AD-E48BC3B230D3}" dt="2022-12-09T02:24:13.634" v="2629" actId="26606"/>
          <ac:spMkLst>
            <pc:docMk/>
            <pc:sldMk cId="447962828" sldId="263"/>
            <ac:spMk id="1037" creationId="{59383CF9-23B5-4335-9B21-1791C4CF1C75}"/>
          </ac:spMkLst>
        </pc:spChg>
        <pc:spChg chg="add">
          <ac:chgData name="Nicholas Kreuziger" userId="4bde73da43ed366c" providerId="LiveId" clId="{B814CC88-C709-4B04-A1AD-E48BC3B230D3}" dt="2022-12-09T02:24:13.634" v="2629" actId="26606"/>
          <ac:spMkLst>
            <pc:docMk/>
            <pc:sldMk cId="447962828" sldId="263"/>
            <ac:spMk id="1038" creationId="{2EB492CD-616E-47F8-933B-5E2D952A0593}"/>
          </ac:spMkLst>
        </pc:spChg>
        <pc:spChg chg="add">
          <ac:chgData name="Nicholas Kreuziger" userId="4bde73da43ed366c" providerId="LiveId" clId="{B814CC88-C709-4B04-A1AD-E48BC3B230D3}" dt="2022-12-09T02:24:13.634" v="2629" actId="26606"/>
          <ac:spMkLst>
            <pc:docMk/>
            <pc:sldMk cId="447962828" sldId="263"/>
            <ac:spMk id="1039" creationId="{0007FE00-9498-4706-B255-6437B0252C02}"/>
          </ac:spMkLst>
        </pc:spChg>
        <pc:spChg chg="add">
          <ac:chgData name="Nicholas Kreuziger" userId="4bde73da43ed366c" providerId="LiveId" clId="{B814CC88-C709-4B04-A1AD-E48BC3B230D3}" dt="2022-12-09T02:24:13.634" v="2629" actId="26606"/>
          <ac:spMkLst>
            <pc:docMk/>
            <pc:sldMk cId="447962828" sldId="263"/>
            <ac:spMk id="1040" creationId="{0E7DD547-09D8-F572-51DA-989A4E93A707}"/>
          </ac:spMkLst>
        </pc:spChg>
        <pc:picChg chg="add mod">
          <ac:chgData name="Nicholas Kreuziger" userId="4bde73da43ed366c" providerId="LiveId" clId="{B814CC88-C709-4B04-A1AD-E48BC3B230D3}" dt="2022-12-09T02:24:13.634" v="2629" actId="26606"/>
          <ac:picMkLst>
            <pc:docMk/>
            <pc:sldMk cId="447962828" sldId="263"/>
            <ac:picMk id="1028" creationId="{B1EBF341-44D1-4BBB-8ADD-BA56A948BB01}"/>
          </ac:picMkLst>
        </pc:picChg>
        <pc:cxnChg chg="add del">
          <ac:chgData name="Nicholas Kreuziger" userId="4bde73da43ed366c" providerId="LiveId" clId="{B814CC88-C709-4B04-A1AD-E48BC3B230D3}" dt="2022-12-09T02:24:13.618" v="2628" actId="26606"/>
          <ac:cxnSpMkLst>
            <pc:docMk/>
            <pc:sldMk cId="447962828" sldId="263"/>
            <ac:cxnSpMk id="1035" creationId="{A7F400EE-A8A5-48AF-B4D6-291B52C6F0B0}"/>
          </ac:cxnSpMkLst>
        </pc:cxnChg>
      </pc:sldChg>
      <pc:sldChg chg="modSp mod">
        <pc:chgData name="Nicholas Kreuziger" userId="4bde73da43ed366c" providerId="LiveId" clId="{B814CC88-C709-4B04-A1AD-E48BC3B230D3}" dt="2022-12-09T01:35:43.044" v="745"/>
        <pc:sldMkLst>
          <pc:docMk/>
          <pc:sldMk cId="912201035" sldId="266"/>
        </pc:sldMkLst>
        <pc:spChg chg="mod">
          <ac:chgData name="Nicholas Kreuziger" userId="4bde73da43ed366c" providerId="LiveId" clId="{B814CC88-C709-4B04-A1AD-E48BC3B230D3}" dt="2022-12-09T01:35:43.044" v="745"/>
          <ac:spMkLst>
            <pc:docMk/>
            <pc:sldMk cId="912201035" sldId="266"/>
            <ac:spMk id="3" creationId="{6A567A24-085C-4307-9364-DC0B4C90FF40}"/>
          </ac:spMkLst>
        </pc:spChg>
      </pc:sldChg>
      <pc:sldChg chg="addSp delSp modSp add del mod setBg delDesignElem">
        <pc:chgData name="Nicholas Kreuziger" userId="4bde73da43ed366c" providerId="LiveId" clId="{B814CC88-C709-4B04-A1AD-E48BC3B230D3}" dt="2022-12-09T01:16:09.189" v="272"/>
        <pc:sldMkLst>
          <pc:docMk/>
          <pc:sldMk cId="1207096806" sldId="267"/>
        </pc:sldMkLst>
        <pc:spChg chg="mod">
          <ac:chgData name="Nicholas Kreuziger" userId="4bde73da43ed366c" providerId="LiveId" clId="{B814CC88-C709-4B04-A1AD-E48BC3B230D3}" dt="2022-12-09T01:16:08.166" v="271" actId="947"/>
          <ac:spMkLst>
            <pc:docMk/>
            <pc:sldMk cId="1207096806" sldId="267"/>
            <ac:spMk id="2" creationId="{7219A1E1-24BA-4E61-8B86-9E27CAAF4F5B}"/>
          </ac:spMkLst>
        </pc:spChg>
        <pc:cxnChg chg="add del">
          <ac:chgData name="Nicholas Kreuziger" userId="4bde73da43ed366c" providerId="LiveId" clId="{B814CC88-C709-4B04-A1AD-E48BC3B230D3}" dt="2022-12-09T01:16:09.189" v="272"/>
          <ac:cxnSpMkLst>
            <pc:docMk/>
            <pc:sldMk cId="1207096806" sldId="267"/>
            <ac:cxnSpMk id="3081" creationId="{A7F400EE-A8A5-48AF-B4D6-291B52C6F0B0}"/>
          </ac:cxnSpMkLst>
        </pc:cxnChg>
      </pc:sldChg>
      <pc:sldChg chg="modSp new add del mod">
        <pc:chgData name="Nicholas Kreuziger" userId="4bde73da43ed366c" providerId="LiveId" clId="{B814CC88-C709-4B04-A1AD-E48BC3B230D3}" dt="2022-12-09T02:23:28.977" v="2625" actId="20577"/>
        <pc:sldMkLst>
          <pc:docMk/>
          <pc:sldMk cId="3808127939" sldId="267"/>
        </pc:sldMkLst>
        <pc:spChg chg="mod">
          <ac:chgData name="Nicholas Kreuziger" userId="4bde73da43ed366c" providerId="LiveId" clId="{B814CC88-C709-4B04-A1AD-E48BC3B230D3}" dt="2022-12-09T02:22:05.365" v="2431" actId="20577"/>
          <ac:spMkLst>
            <pc:docMk/>
            <pc:sldMk cId="3808127939" sldId="267"/>
            <ac:spMk id="2" creationId="{B11619B3-AC8B-4896-8556-6B0AD562BBF2}"/>
          </ac:spMkLst>
        </pc:spChg>
        <pc:spChg chg="mod">
          <ac:chgData name="Nicholas Kreuziger" userId="4bde73da43ed366c" providerId="LiveId" clId="{B814CC88-C709-4B04-A1AD-E48BC3B230D3}" dt="2022-12-09T02:23:28.977" v="2625" actId="20577"/>
          <ac:spMkLst>
            <pc:docMk/>
            <pc:sldMk cId="3808127939" sldId="267"/>
            <ac:spMk id="3" creationId="{208C79D2-81BF-4112-BB98-81070AAB1A7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CE182-2782-4523-B7FA-7B36ECCC0BFB}"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B2DBEE3C-A4A1-426B-B6FB-A120E95A23DB}">
      <dgm:prSet/>
      <dgm:spPr/>
      <dgm:t>
        <a:bodyPr/>
        <a:lstStyle/>
        <a:p>
          <a:r>
            <a:rPr lang="en-US"/>
            <a:t>What Roles compose a Scrum Agile Team</a:t>
          </a:r>
        </a:p>
      </dgm:t>
    </dgm:pt>
    <dgm:pt modelId="{84B894EC-C721-4379-8035-B135B2436FAC}" type="parTrans" cxnId="{C7212024-0526-42F1-BEF9-610C64799A9A}">
      <dgm:prSet/>
      <dgm:spPr/>
      <dgm:t>
        <a:bodyPr/>
        <a:lstStyle/>
        <a:p>
          <a:endParaRPr lang="en-US"/>
        </a:p>
      </dgm:t>
    </dgm:pt>
    <dgm:pt modelId="{5C30A205-972A-4D89-BFFF-4884030B1B8D}" type="sibTrans" cxnId="{C7212024-0526-42F1-BEF9-610C64799A9A}">
      <dgm:prSet/>
      <dgm:spPr/>
      <dgm:t>
        <a:bodyPr/>
        <a:lstStyle/>
        <a:p>
          <a:endParaRPr lang="en-US"/>
        </a:p>
      </dgm:t>
    </dgm:pt>
    <dgm:pt modelId="{C2489ADB-BD11-47D0-92ED-AA29F6CF2E46}">
      <dgm:prSet/>
      <dgm:spPr/>
      <dgm:t>
        <a:bodyPr/>
        <a:lstStyle/>
        <a:p>
          <a:r>
            <a:rPr lang="en-US"/>
            <a:t>How those roles execute a Software Development Lifecycle</a:t>
          </a:r>
        </a:p>
      </dgm:t>
    </dgm:pt>
    <dgm:pt modelId="{62A4B2C8-8F94-48E8-9D10-9A113A8AAA02}" type="parTrans" cxnId="{78F615DF-8B18-44BF-9A80-1325BB0A387C}">
      <dgm:prSet/>
      <dgm:spPr/>
      <dgm:t>
        <a:bodyPr/>
        <a:lstStyle/>
        <a:p>
          <a:endParaRPr lang="en-US"/>
        </a:p>
      </dgm:t>
    </dgm:pt>
    <dgm:pt modelId="{765358E3-EB6D-4728-89FB-7E111B7F5678}" type="sibTrans" cxnId="{78F615DF-8B18-44BF-9A80-1325BB0A387C}">
      <dgm:prSet/>
      <dgm:spPr/>
      <dgm:t>
        <a:bodyPr/>
        <a:lstStyle/>
        <a:p>
          <a:endParaRPr lang="en-US"/>
        </a:p>
      </dgm:t>
    </dgm:pt>
    <dgm:pt modelId="{B69BC7B9-E20E-4B32-857D-8889AC3DD149}">
      <dgm:prSet/>
      <dgm:spPr/>
      <dgm:t>
        <a:bodyPr/>
        <a:lstStyle/>
        <a:p>
          <a:r>
            <a:rPr lang="en-US"/>
            <a:t>How Agile Scrum differs from Waterfall Approach</a:t>
          </a:r>
        </a:p>
      </dgm:t>
    </dgm:pt>
    <dgm:pt modelId="{9E137D80-BD85-46D3-AF2E-845F76DBCADF}" type="parTrans" cxnId="{11049671-777D-451F-A2E3-52FA50AE9066}">
      <dgm:prSet/>
      <dgm:spPr/>
      <dgm:t>
        <a:bodyPr/>
        <a:lstStyle/>
        <a:p>
          <a:endParaRPr lang="en-US"/>
        </a:p>
      </dgm:t>
    </dgm:pt>
    <dgm:pt modelId="{B69BA741-149A-435C-A0DA-0A604AD717A8}" type="sibTrans" cxnId="{11049671-777D-451F-A2E3-52FA50AE9066}">
      <dgm:prSet/>
      <dgm:spPr/>
      <dgm:t>
        <a:bodyPr/>
        <a:lstStyle/>
        <a:p>
          <a:endParaRPr lang="en-US"/>
        </a:p>
      </dgm:t>
    </dgm:pt>
    <dgm:pt modelId="{D3321A13-6486-4D7D-946E-09ED47C3FB6D}">
      <dgm:prSet/>
      <dgm:spPr/>
      <dgm:t>
        <a:bodyPr/>
        <a:lstStyle/>
        <a:p>
          <a:r>
            <a:rPr lang="en-US"/>
            <a:t>Agile Scrum or Waterfall fit</a:t>
          </a:r>
        </a:p>
      </dgm:t>
    </dgm:pt>
    <dgm:pt modelId="{7AE95B2F-3677-438F-AA78-B5B7E127025A}" type="parTrans" cxnId="{50790B3D-CD2A-474E-BEF3-62283CD31762}">
      <dgm:prSet/>
      <dgm:spPr/>
      <dgm:t>
        <a:bodyPr/>
        <a:lstStyle/>
        <a:p>
          <a:endParaRPr lang="en-US"/>
        </a:p>
      </dgm:t>
    </dgm:pt>
    <dgm:pt modelId="{7D323B32-8082-44D5-B368-50535DDEE823}" type="sibTrans" cxnId="{50790B3D-CD2A-474E-BEF3-62283CD31762}">
      <dgm:prSet/>
      <dgm:spPr/>
      <dgm:t>
        <a:bodyPr/>
        <a:lstStyle/>
        <a:p>
          <a:endParaRPr lang="en-US"/>
        </a:p>
      </dgm:t>
    </dgm:pt>
    <dgm:pt modelId="{E2563B1D-230E-40C0-A55F-DC74BAC35E4E}" type="pres">
      <dgm:prSet presAssocID="{BA8CE182-2782-4523-B7FA-7B36ECCC0BFB}" presName="outerComposite" presStyleCnt="0">
        <dgm:presLayoutVars>
          <dgm:chMax val="5"/>
          <dgm:dir/>
          <dgm:resizeHandles val="exact"/>
        </dgm:presLayoutVars>
      </dgm:prSet>
      <dgm:spPr/>
    </dgm:pt>
    <dgm:pt modelId="{8B7BDDAC-2EBC-4C8B-9454-9A1995CCDD7D}" type="pres">
      <dgm:prSet presAssocID="{BA8CE182-2782-4523-B7FA-7B36ECCC0BFB}" presName="dummyMaxCanvas" presStyleCnt="0">
        <dgm:presLayoutVars/>
      </dgm:prSet>
      <dgm:spPr/>
    </dgm:pt>
    <dgm:pt modelId="{AA7B2D6E-3406-4A2F-8CD4-951B5FD3C095}" type="pres">
      <dgm:prSet presAssocID="{BA8CE182-2782-4523-B7FA-7B36ECCC0BFB}" presName="FourNodes_1" presStyleLbl="node1" presStyleIdx="0" presStyleCnt="4">
        <dgm:presLayoutVars>
          <dgm:bulletEnabled val="1"/>
        </dgm:presLayoutVars>
      </dgm:prSet>
      <dgm:spPr/>
    </dgm:pt>
    <dgm:pt modelId="{1A73DC91-DCB7-4EF2-B602-7B6A214F1F48}" type="pres">
      <dgm:prSet presAssocID="{BA8CE182-2782-4523-B7FA-7B36ECCC0BFB}" presName="FourNodes_2" presStyleLbl="node1" presStyleIdx="1" presStyleCnt="4">
        <dgm:presLayoutVars>
          <dgm:bulletEnabled val="1"/>
        </dgm:presLayoutVars>
      </dgm:prSet>
      <dgm:spPr/>
    </dgm:pt>
    <dgm:pt modelId="{D47640CC-AE27-4AF1-941F-D55EB21C9C91}" type="pres">
      <dgm:prSet presAssocID="{BA8CE182-2782-4523-B7FA-7B36ECCC0BFB}" presName="FourNodes_3" presStyleLbl="node1" presStyleIdx="2" presStyleCnt="4">
        <dgm:presLayoutVars>
          <dgm:bulletEnabled val="1"/>
        </dgm:presLayoutVars>
      </dgm:prSet>
      <dgm:spPr/>
    </dgm:pt>
    <dgm:pt modelId="{8EB6188F-1D10-47DD-B622-4EF6799EDD18}" type="pres">
      <dgm:prSet presAssocID="{BA8CE182-2782-4523-B7FA-7B36ECCC0BFB}" presName="FourNodes_4" presStyleLbl="node1" presStyleIdx="3" presStyleCnt="4">
        <dgm:presLayoutVars>
          <dgm:bulletEnabled val="1"/>
        </dgm:presLayoutVars>
      </dgm:prSet>
      <dgm:spPr/>
    </dgm:pt>
    <dgm:pt modelId="{65496DA7-FD69-4DA9-833E-1B5ADD481B69}" type="pres">
      <dgm:prSet presAssocID="{BA8CE182-2782-4523-B7FA-7B36ECCC0BFB}" presName="FourConn_1-2" presStyleLbl="fgAccFollowNode1" presStyleIdx="0" presStyleCnt="3">
        <dgm:presLayoutVars>
          <dgm:bulletEnabled val="1"/>
        </dgm:presLayoutVars>
      </dgm:prSet>
      <dgm:spPr/>
    </dgm:pt>
    <dgm:pt modelId="{6AB74560-E9B0-4472-8C3E-A77EC334A1CC}" type="pres">
      <dgm:prSet presAssocID="{BA8CE182-2782-4523-B7FA-7B36ECCC0BFB}" presName="FourConn_2-3" presStyleLbl="fgAccFollowNode1" presStyleIdx="1" presStyleCnt="3">
        <dgm:presLayoutVars>
          <dgm:bulletEnabled val="1"/>
        </dgm:presLayoutVars>
      </dgm:prSet>
      <dgm:spPr/>
    </dgm:pt>
    <dgm:pt modelId="{F8C42CC2-869D-4C3F-884E-3B4E9660FF1C}" type="pres">
      <dgm:prSet presAssocID="{BA8CE182-2782-4523-B7FA-7B36ECCC0BFB}" presName="FourConn_3-4" presStyleLbl="fgAccFollowNode1" presStyleIdx="2" presStyleCnt="3">
        <dgm:presLayoutVars>
          <dgm:bulletEnabled val="1"/>
        </dgm:presLayoutVars>
      </dgm:prSet>
      <dgm:spPr/>
    </dgm:pt>
    <dgm:pt modelId="{35B91ABD-E1A6-4DC8-A6B3-F4888672536E}" type="pres">
      <dgm:prSet presAssocID="{BA8CE182-2782-4523-B7FA-7B36ECCC0BFB}" presName="FourNodes_1_text" presStyleLbl="node1" presStyleIdx="3" presStyleCnt="4">
        <dgm:presLayoutVars>
          <dgm:bulletEnabled val="1"/>
        </dgm:presLayoutVars>
      </dgm:prSet>
      <dgm:spPr/>
    </dgm:pt>
    <dgm:pt modelId="{9D9AE0F4-13E6-4D1B-A594-4EFB34F54A3F}" type="pres">
      <dgm:prSet presAssocID="{BA8CE182-2782-4523-B7FA-7B36ECCC0BFB}" presName="FourNodes_2_text" presStyleLbl="node1" presStyleIdx="3" presStyleCnt="4">
        <dgm:presLayoutVars>
          <dgm:bulletEnabled val="1"/>
        </dgm:presLayoutVars>
      </dgm:prSet>
      <dgm:spPr/>
    </dgm:pt>
    <dgm:pt modelId="{356D7816-5ADD-489C-945A-DEE88E75E195}" type="pres">
      <dgm:prSet presAssocID="{BA8CE182-2782-4523-B7FA-7B36ECCC0BFB}" presName="FourNodes_3_text" presStyleLbl="node1" presStyleIdx="3" presStyleCnt="4">
        <dgm:presLayoutVars>
          <dgm:bulletEnabled val="1"/>
        </dgm:presLayoutVars>
      </dgm:prSet>
      <dgm:spPr/>
    </dgm:pt>
    <dgm:pt modelId="{5597354C-5FA9-45A7-85CF-B7B2F988928D}" type="pres">
      <dgm:prSet presAssocID="{BA8CE182-2782-4523-B7FA-7B36ECCC0BFB}" presName="FourNodes_4_text" presStyleLbl="node1" presStyleIdx="3" presStyleCnt="4">
        <dgm:presLayoutVars>
          <dgm:bulletEnabled val="1"/>
        </dgm:presLayoutVars>
      </dgm:prSet>
      <dgm:spPr/>
    </dgm:pt>
  </dgm:ptLst>
  <dgm:cxnLst>
    <dgm:cxn modelId="{B41B8514-0264-408F-8065-501510551B88}" type="presOf" srcId="{B2DBEE3C-A4A1-426B-B6FB-A120E95A23DB}" destId="{35B91ABD-E1A6-4DC8-A6B3-F4888672536E}" srcOrd="1" destOrd="0" presId="urn:microsoft.com/office/officeart/2005/8/layout/vProcess5"/>
    <dgm:cxn modelId="{C7212024-0526-42F1-BEF9-610C64799A9A}" srcId="{BA8CE182-2782-4523-B7FA-7B36ECCC0BFB}" destId="{B2DBEE3C-A4A1-426B-B6FB-A120E95A23DB}" srcOrd="0" destOrd="0" parTransId="{84B894EC-C721-4379-8035-B135B2436FAC}" sibTransId="{5C30A205-972A-4D89-BFFF-4884030B1B8D}"/>
    <dgm:cxn modelId="{F3AA7430-1E3E-40B5-8979-8EE5DAE76369}" type="presOf" srcId="{5C30A205-972A-4D89-BFFF-4884030B1B8D}" destId="{65496DA7-FD69-4DA9-833E-1B5ADD481B69}" srcOrd="0" destOrd="0" presId="urn:microsoft.com/office/officeart/2005/8/layout/vProcess5"/>
    <dgm:cxn modelId="{50790B3D-CD2A-474E-BEF3-62283CD31762}" srcId="{BA8CE182-2782-4523-B7FA-7B36ECCC0BFB}" destId="{D3321A13-6486-4D7D-946E-09ED47C3FB6D}" srcOrd="3" destOrd="0" parTransId="{7AE95B2F-3677-438F-AA78-B5B7E127025A}" sibTransId="{7D323B32-8082-44D5-B368-50535DDEE823}"/>
    <dgm:cxn modelId="{D03BD94B-4B90-4205-B231-E4AD8859C720}" type="presOf" srcId="{B69BC7B9-E20E-4B32-857D-8889AC3DD149}" destId="{356D7816-5ADD-489C-945A-DEE88E75E195}" srcOrd="1" destOrd="0" presId="urn:microsoft.com/office/officeart/2005/8/layout/vProcess5"/>
    <dgm:cxn modelId="{8A74214E-F69E-4755-B097-F6C89E601C84}" type="presOf" srcId="{D3321A13-6486-4D7D-946E-09ED47C3FB6D}" destId="{5597354C-5FA9-45A7-85CF-B7B2F988928D}" srcOrd="1" destOrd="0" presId="urn:microsoft.com/office/officeart/2005/8/layout/vProcess5"/>
    <dgm:cxn modelId="{11049671-777D-451F-A2E3-52FA50AE9066}" srcId="{BA8CE182-2782-4523-B7FA-7B36ECCC0BFB}" destId="{B69BC7B9-E20E-4B32-857D-8889AC3DD149}" srcOrd="2" destOrd="0" parTransId="{9E137D80-BD85-46D3-AF2E-845F76DBCADF}" sibTransId="{B69BA741-149A-435C-A0DA-0A604AD717A8}"/>
    <dgm:cxn modelId="{0EFAB476-5A6D-4634-BDFE-2E5D45F411DE}" type="presOf" srcId="{B2DBEE3C-A4A1-426B-B6FB-A120E95A23DB}" destId="{AA7B2D6E-3406-4A2F-8CD4-951B5FD3C095}" srcOrd="0" destOrd="0" presId="urn:microsoft.com/office/officeart/2005/8/layout/vProcess5"/>
    <dgm:cxn modelId="{ABDE377C-AAF8-4675-A3FC-81F1DF03F8BC}" type="presOf" srcId="{D3321A13-6486-4D7D-946E-09ED47C3FB6D}" destId="{8EB6188F-1D10-47DD-B622-4EF6799EDD18}" srcOrd="0" destOrd="0" presId="urn:microsoft.com/office/officeart/2005/8/layout/vProcess5"/>
    <dgm:cxn modelId="{1CAD7684-34C6-4F1A-A245-C8368E3BE792}" type="presOf" srcId="{C2489ADB-BD11-47D0-92ED-AA29F6CF2E46}" destId="{9D9AE0F4-13E6-4D1B-A594-4EFB34F54A3F}" srcOrd="1" destOrd="0" presId="urn:microsoft.com/office/officeart/2005/8/layout/vProcess5"/>
    <dgm:cxn modelId="{2204AD86-E5D7-4216-B801-573CCD86AA00}" type="presOf" srcId="{B69BA741-149A-435C-A0DA-0A604AD717A8}" destId="{F8C42CC2-869D-4C3F-884E-3B4E9660FF1C}" srcOrd="0" destOrd="0" presId="urn:microsoft.com/office/officeart/2005/8/layout/vProcess5"/>
    <dgm:cxn modelId="{FC024B90-1395-4D4A-8EF5-223F87090E88}" type="presOf" srcId="{765358E3-EB6D-4728-89FB-7E111B7F5678}" destId="{6AB74560-E9B0-4472-8C3E-A77EC334A1CC}" srcOrd="0" destOrd="0" presId="urn:microsoft.com/office/officeart/2005/8/layout/vProcess5"/>
    <dgm:cxn modelId="{AC4502B8-877B-4207-A99C-0AB6369536E3}" type="presOf" srcId="{B69BC7B9-E20E-4B32-857D-8889AC3DD149}" destId="{D47640CC-AE27-4AF1-941F-D55EB21C9C91}" srcOrd="0" destOrd="0" presId="urn:microsoft.com/office/officeart/2005/8/layout/vProcess5"/>
    <dgm:cxn modelId="{9A16F6BB-7462-458A-89E8-C4FEC9D51B4E}" type="presOf" srcId="{BA8CE182-2782-4523-B7FA-7B36ECCC0BFB}" destId="{E2563B1D-230E-40C0-A55F-DC74BAC35E4E}" srcOrd="0" destOrd="0" presId="urn:microsoft.com/office/officeart/2005/8/layout/vProcess5"/>
    <dgm:cxn modelId="{78F615DF-8B18-44BF-9A80-1325BB0A387C}" srcId="{BA8CE182-2782-4523-B7FA-7B36ECCC0BFB}" destId="{C2489ADB-BD11-47D0-92ED-AA29F6CF2E46}" srcOrd="1" destOrd="0" parTransId="{62A4B2C8-8F94-48E8-9D10-9A113A8AAA02}" sibTransId="{765358E3-EB6D-4728-89FB-7E111B7F5678}"/>
    <dgm:cxn modelId="{148DCCEB-D097-4B25-B7CC-3A591537D864}" type="presOf" srcId="{C2489ADB-BD11-47D0-92ED-AA29F6CF2E46}" destId="{1A73DC91-DCB7-4EF2-B602-7B6A214F1F48}" srcOrd="0" destOrd="0" presId="urn:microsoft.com/office/officeart/2005/8/layout/vProcess5"/>
    <dgm:cxn modelId="{CBFC77B6-6B4C-40A6-8165-4C16795A807C}" type="presParOf" srcId="{E2563B1D-230E-40C0-A55F-DC74BAC35E4E}" destId="{8B7BDDAC-2EBC-4C8B-9454-9A1995CCDD7D}" srcOrd="0" destOrd="0" presId="urn:microsoft.com/office/officeart/2005/8/layout/vProcess5"/>
    <dgm:cxn modelId="{09E81B2D-22FE-4B9A-8D04-937551D78963}" type="presParOf" srcId="{E2563B1D-230E-40C0-A55F-DC74BAC35E4E}" destId="{AA7B2D6E-3406-4A2F-8CD4-951B5FD3C095}" srcOrd="1" destOrd="0" presId="urn:microsoft.com/office/officeart/2005/8/layout/vProcess5"/>
    <dgm:cxn modelId="{2D76DBC3-33B2-49B4-8A42-61A2057E1349}" type="presParOf" srcId="{E2563B1D-230E-40C0-A55F-DC74BAC35E4E}" destId="{1A73DC91-DCB7-4EF2-B602-7B6A214F1F48}" srcOrd="2" destOrd="0" presId="urn:microsoft.com/office/officeart/2005/8/layout/vProcess5"/>
    <dgm:cxn modelId="{DA369FBB-906E-43A2-A4E4-586E6257D921}" type="presParOf" srcId="{E2563B1D-230E-40C0-A55F-DC74BAC35E4E}" destId="{D47640CC-AE27-4AF1-941F-D55EB21C9C91}" srcOrd="3" destOrd="0" presId="urn:microsoft.com/office/officeart/2005/8/layout/vProcess5"/>
    <dgm:cxn modelId="{702262C5-5009-42E7-A754-1C13FDB2C4B5}" type="presParOf" srcId="{E2563B1D-230E-40C0-A55F-DC74BAC35E4E}" destId="{8EB6188F-1D10-47DD-B622-4EF6799EDD18}" srcOrd="4" destOrd="0" presId="urn:microsoft.com/office/officeart/2005/8/layout/vProcess5"/>
    <dgm:cxn modelId="{B2C3A5D5-5047-4577-A2B4-7E15FC4A9A99}" type="presParOf" srcId="{E2563B1D-230E-40C0-A55F-DC74BAC35E4E}" destId="{65496DA7-FD69-4DA9-833E-1B5ADD481B69}" srcOrd="5" destOrd="0" presId="urn:microsoft.com/office/officeart/2005/8/layout/vProcess5"/>
    <dgm:cxn modelId="{985640FB-4EAB-46BB-9AD2-784AE94BF427}" type="presParOf" srcId="{E2563B1D-230E-40C0-A55F-DC74BAC35E4E}" destId="{6AB74560-E9B0-4472-8C3E-A77EC334A1CC}" srcOrd="6" destOrd="0" presId="urn:microsoft.com/office/officeart/2005/8/layout/vProcess5"/>
    <dgm:cxn modelId="{C72A6C0B-BE9B-4CFF-9DA9-2209D126909D}" type="presParOf" srcId="{E2563B1D-230E-40C0-A55F-DC74BAC35E4E}" destId="{F8C42CC2-869D-4C3F-884E-3B4E9660FF1C}" srcOrd="7" destOrd="0" presId="urn:microsoft.com/office/officeart/2005/8/layout/vProcess5"/>
    <dgm:cxn modelId="{B98FB86C-3C1B-40FD-971B-8A226D2658BF}" type="presParOf" srcId="{E2563B1D-230E-40C0-A55F-DC74BAC35E4E}" destId="{35B91ABD-E1A6-4DC8-A6B3-F4888672536E}" srcOrd="8" destOrd="0" presId="urn:microsoft.com/office/officeart/2005/8/layout/vProcess5"/>
    <dgm:cxn modelId="{06BE7E02-9918-4A0E-BE60-79793BDECC21}" type="presParOf" srcId="{E2563B1D-230E-40C0-A55F-DC74BAC35E4E}" destId="{9D9AE0F4-13E6-4D1B-A594-4EFB34F54A3F}" srcOrd="9" destOrd="0" presId="urn:microsoft.com/office/officeart/2005/8/layout/vProcess5"/>
    <dgm:cxn modelId="{3F1F57D3-2922-430D-9426-635E1C0C2BBE}" type="presParOf" srcId="{E2563B1D-230E-40C0-A55F-DC74BAC35E4E}" destId="{356D7816-5ADD-489C-945A-DEE88E75E195}" srcOrd="10" destOrd="0" presId="urn:microsoft.com/office/officeart/2005/8/layout/vProcess5"/>
    <dgm:cxn modelId="{C057F5D8-B051-47B2-966C-159F112E7B60}" type="presParOf" srcId="{E2563B1D-230E-40C0-A55F-DC74BAC35E4E}" destId="{5597354C-5FA9-45A7-85CF-B7B2F988928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10D144-4F4D-4931-9A01-695CD0E9AF25}"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866AE1B4-D472-407E-BB63-4A0F75390169}">
      <dgm:prSet/>
      <dgm:spPr/>
      <dgm:t>
        <a:bodyPr/>
        <a:lstStyle/>
        <a:p>
          <a:r>
            <a:rPr lang="en-US"/>
            <a:t>A well-assembled Scrum Agile team of 4 roles can handle a wide variety of projects. </a:t>
          </a:r>
        </a:p>
      </dgm:t>
    </dgm:pt>
    <dgm:pt modelId="{D1153EFA-1403-49E1-948A-BBE4671FAC50}" type="parTrans" cxnId="{FBDB6042-75A0-4D91-820D-6BE338E9E304}">
      <dgm:prSet/>
      <dgm:spPr/>
      <dgm:t>
        <a:bodyPr/>
        <a:lstStyle/>
        <a:p>
          <a:endParaRPr lang="en-US"/>
        </a:p>
      </dgm:t>
    </dgm:pt>
    <dgm:pt modelId="{36A04A84-8555-4FDD-9991-AD8B95EB7E0B}" type="sibTrans" cxnId="{FBDB6042-75A0-4D91-820D-6BE338E9E304}">
      <dgm:prSet/>
      <dgm:spPr/>
      <dgm:t>
        <a:bodyPr/>
        <a:lstStyle/>
        <a:p>
          <a:endParaRPr lang="en-US"/>
        </a:p>
      </dgm:t>
    </dgm:pt>
    <dgm:pt modelId="{5C330F43-28AA-460E-9B50-9C6F709D0175}">
      <dgm:prSet/>
      <dgm:spPr/>
      <dgm:t>
        <a:bodyPr/>
        <a:lstStyle/>
        <a:p>
          <a:r>
            <a:rPr lang="en-US"/>
            <a:t>A Product Owner and Scrum Master can effectively oversee an Agile Team’s problem-solving process. </a:t>
          </a:r>
        </a:p>
      </dgm:t>
    </dgm:pt>
    <dgm:pt modelId="{C9AA254E-EF47-4D5C-9611-EE93087535A5}" type="parTrans" cxnId="{551C45B1-E8E1-423E-BAB5-848529E1A072}">
      <dgm:prSet/>
      <dgm:spPr/>
      <dgm:t>
        <a:bodyPr/>
        <a:lstStyle/>
        <a:p>
          <a:endParaRPr lang="en-US"/>
        </a:p>
      </dgm:t>
    </dgm:pt>
    <dgm:pt modelId="{DD3FF847-B64A-48F7-B647-3C1C75651587}" type="sibTrans" cxnId="{551C45B1-E8E1-423E-BAB5-848529E1A072}">
      <dgm:prSet/>
      <dgm:spPr/>
      <dgm:t>
        <a:bodyPr/>
        <a:lstStyle/>
        <a:p>
          <a:endParaRPr lang="en-US"/>
        </a:p>
      </dgm:t>
    </dgm:pt>
    <dgm:pt modelId="{7E14A64D-B854-43F0-A305-A1872F053D7D}">
      <dgm:prSet/>
      <dgm:spPr/>
      <dgm:t>
        <a:bodyPr/>
        <a:lstStyle/>
        <a:p>
          <a:r>
            <a:rPr lang="en-US" dirty="0"/>
            <a:t>Not every problem requires specialized roles with dedicated team support.</a:t>
          </a:r>
        </a:p>
      </dgm:t>
    </dgm:pt>
    <dgm:pt modelId="{59C8773D-1196-4569-90F2-87C469D7DD1B}" type="parTrans" cxnId="{FB74FA30-749F-4455-9868-2FEBD18895D1}">
      <dgm:prSet/>
      <dgm:spPr/>
      <dgm:t>
        <a:bodyPr/>
        <a:lstStyle/>
        <a:p>
          <a:endParaRPr lang="en-US"/>
        </a:p>
      </dgm:t>
    </dgm:pt>
    <dgm:pt modelId="{C4DDEA63-EA60-4C62-A2FC-D62DB1610F25}" type="sibTrans" cxnId="{FB74FA30-749F-4455-9868-2FEBD18895D1}">
      <dgm:prSet/>
      <dgm:spPr/>
      <dgm:t>
        <a:bodyPr/>
        <a:lstStyle/>
        <a:p>
          <a:endParaRPr lang="en-US"/>
        </a:p>
      </dgm:t>
    </dgm:pt>
    <dgm:pt modelId="{52050B05-C176-4EA5-B220-1A68B2D056BD}">
      <dgm:prSet/>
      <dgm:spPr/>
      <dgm:t>
        <a:bodyPr/>
        <a:lstStyle/>
        <a:p>
          <a:r>
            <a:rPr lang="en-US"/>
            <a:t>Agile Scrum Teams can fill the void when a unique business problem requires the skills of a diverse team.</a:t>
          </a:r>
        </a:p>
      </dgm:t>
    </dgm:pt>
    <dgm:pt modelId="{672B4FD1-62FD-4796-82FA-AFA6A5F94AA2}" type="parTrans" cxnId="{1A528606-C107-4A17-B238-6B9E2E1B06AE}">
      <dgm:prSet/>
      <dgm:spPr/>
      <dgm:t>
        <a:bodyPr/>
        <a:lstStyle/>
        <a:p>
          <a:endParaRPr lang="en-US"/>
        </a:p>
      </dgm:t>
    </dgm:pt>
    <dgm:pt modelId="{3156D0B8-4F1D-4406-9250-BBACAA1684E5}" type="sibTrans" cxnId="{1A528606-C107-4A17-B238-6B9E2E1B06AE}">
      <dgm:prSet/>
      <dgm:spPr/>
      <dgm:t>
        <a:bodyPr/>
        <a:lstStyle/>
        <a:p>
          <a:endParaRPr lang="en-US"/>
        </a:p>
      </dgm:t>
    </dgm:pt>
    <dgm:pt modelId="{29621034-D9E8-4453-956C-BC92E3743109}" type="pres">
      <dgm:prSet presAssocID="{2810D144-4F4D-4931-9A01-695CD0E9AF25}" presName="Name0" presStyleCnt="0">
        <dgm:presLayoutVars>
          <dgm:dir/>
          <dgm:animLvl val="lvl"/>
          <dgm:resizeHandles val="exact"/>
        </dgm:presLayoutVars>
      </dgm:prSet>
      <dgm:spPr/>
    </dgm:pt>
    <dgm:pt modelId="{37A989C0-9911-4C36-8C91-7E6D6FB36B04}" type="pres">
      <dgm:prSet presAssocID="{866AE1B4-D472-407E-BB63-4A0F75390169}" presName="linNode" presStyleCnt="0"/>
      <dgm:spPr/>
    </dgm:pt>
    <dgm:pt modelId="{C7E24132-E6C2-41EB-A70C-890D36AF72AA}" type="pres">
      <dgm:prSet presAssocID="{866AE1B4-D472-407E-BB63-4A0F75390169}" presName="parentText" presStyleLbl="node1" presStyleIdx="0" presStyleCnt="4">
        <dgm:presLayoutVars>
          <dgm:chMax val="1"/>
          <dgm:bulletEnabled val="1"/>
        </dgm:presLayoutVars>
      </dgm:prSet>
      <dgm:spPr/>
    </dgm:pt>
    <dgm:pt modelId="{9E906064-2E43-4B66-96FF-FC4818C1D127}" type="pres">
      <dgm:prSet presAssocID="{36A04A84-8555-4FDD-9991-AD8B95EB7E0B}" presName="sp" presStyleCnt="0"/>
      <dgm:spPr/>
    </dgm:pt>
    <dgm:pt modelId="{9BB739A7-6ED4-4DCA-B80C-5CE129CAF02A}" type="pres">
      <dgm:prSet presAssocID="{5C330F43-28AA-460E-9B50-9C6F709D0175}" presName="linNode" presStyleCnt="0"/>
      <dgm:spPr/>
    </dgm:pt>
    <dgm:pt modelId="{0058173E-CFD1-41D5-9D6D-003A6EF1DC67}" type="pres">
      <dgm:prSet presAssocID="{5C330F43-28AA-460E-9B50-9C6F709D0175}" presName="parentText" presStyleLbl="node1" presStyleIdx="1" presStyleCnt="4">
        <dgm:presLayoutVars>
          <dgm:chMax val="1"/>
          <dgm:bulletEnabled val="1"/>
        </dgm:presLayoutVars>
      </dgm:prSet>
      <dgm:spPr/>
    </dgm:pt>
    <dgm:pt modelId="{FC3451ED-45B1-408F-AE2A-3ABE7A4B735D}" type="pres">
      <dgm:prSet presAssocID="{DD3FF847-B64A-48F7-B647-3C1C75651587}" presName="sp" presStyleCnt="0"/>
      <dgm:spPr/>
    </dgm:pt>
    <dgm:pt modelId="{DEBE0168-A075-4DA2-A575-68A64560FA30}" type="pres">
      <dgm:prSet presAssocID="{7E14A64D-B854-43F0-A305-A1872F053D7D}" presName="linNode" presStyleCnt="0"/>
      <dgm:spPr/>
    </dgm:pt>
    <dgm:pt modelId="{93CE6541-3A3A-438E-B2DC-2C110462C75D}" type="pres">
      <dgm:prSet presAssocID="{7E14A64D-B854-43F0-A305-A1872F053D7D}" presName="parentText" presStyleLbl="node1" presStyleIdx="2" presStyleCnt="4">
        <dgm:presLayoutVars>
          <dgm:chMax val="1"/>
          <dgm:bulletEnabled val="1"/>
        </dgm:presLayoutVars>
      </dgm:prSet>
      <dgm:spPr/>
    </dgm:pt>
    <dgm:pt modelId="{4627BDAE-A744-43D5-978C-88F4A3C9EB46}" type="pres">
      <dgm:prSet presAssocID="{C4DDEA63-EA60-4C62-A2FC-D62DB1610F25}" presName="sp" presStyleCnt="0"/>
      <dgm:spPr/>
    </dgm:pt>
    <dgm:pt modelId="{8D5933B1-92D1-462D-B640-BD10412CDDE4}" type="pres">
      <dgm:prSet presAssocID="{52050B05-C176-4EA5-B220-1A68B2D056BD}" presName="linNode" presStyleCnt="0"/>
      <dgm:spPr/>
    </dgm:pt>
    <dgm:pt modelId="{2BCA475E-E70F-4469-911B-01F0B7CE5B3F}" type="pres">
      <dgm:prSet presAssocID="{52050B05-C176-4EA5-B220-1A68B2D056BD}" presName="parentText" presStyleLbl="node1" presStyleIdx="3" presStyleCnt="4">
        <dgm:presLayoutVars>
          <dgm:chMax val="1"/>
          <dgm:bulletEnabled val="1"/>
        </dgm:presLayoutVars>
      </dgm:prSet>
      <dgm:spPr/>
    </dgm:pt>
  </dgm:ptLst>
  <dgm:cxnLst>
    <dgm:cxn modelId="{1A528606-C107-4A17-B238-6B9E2E1B06AE}" srcId="{2810D144-4F4D-4931-9A01-695CD0E9AF25}" destId="{52050B05-C176-4EA5-B220-1A68B2D056BD}" srcOrd="3" destOrd="0" parTransId="{672B4FD1-62FD-4796-82FA-AFA6A5F94AA2}" sibTransId="{3156D0B8-4F1D-4406-9250-BBACAA1684E5}"/>
    <dgm:cxn modelId="{FB74FA30-749F-4455-9868-2FEBD18895D1}" srcId="{2810D144-4F4D-4931-9A01-695CD0E9AF25}" destId="{7E14A64D-B854-43F0-A305-A1872F053D7D}" srcOrd="2" destOrd="0" parTransId="{59C8773D-1196-4569-90F2-87C469D7DD1B}" sibTransId="{C4DDEA63-EA60-4C62-A2FC-D62DB1610F25}"/>
    <dgm:cxn modelId="{66CA113C-9FA4-43BD-9178-88F1925C3EEF}" type="presOf" srcId="{5C330F43-28AA-460E-9B50-9C6F709D0175}" destId="{0058173E-CFD1-41D5-9D6D-003A6EF1DC67}" srcOrd="0" destOrd="0" presId="urn:microsoft.com/office/officeart/2005/8/layout/vList5"/>
    <dgm:cxn modelId="{FBDB6042-75A0-4D91-820D-6BE338E9E304}" srcId="{2810D144-4F4D-4931-9A01-695CD0E9AF25}" destId="{866AE1B4-D472-407E-BB63-4A0F75390169}" srcOrd="0" destOrd="0" parTransId="{D1153EFA-1403-49E1-948A-BBE4671FAC50}" sibTransId="{36A04A84-8555-4FDD-9991-AD8B95EB7E0B}"/>
    <dgm:cxn modelId="{FD9C0967-ABD7-47AB-A925-A145968F4B5E}" type="presOf" srcId="{2810D144-4F4D-4931-9A01-695CD0E9AF25}" destId="{29621034-D9E8-4453-956C-BC92E3743109}" srcOrd="0" destOrd="0" presId="urn:microsoft.com/office/officeart/2005/8/layout/vList5"/>
    <dgm:cxn modelId="{70661787-D904-42D5-ABD0-6AB2303DD5E2}" type="presOf" srcId="{7E14A64D-B854-43F0-A305-A1872F053D7D}" destId="{93CE6541-3A3A-438E-B2DC-2C110462C75D}" srcOrd="0" destOrd="0" presId="urn:microsoft.com/office/officeart/2005/8/layout/vList5"/>
    <dgm:cxn modelId="{BA8AC692-FDB9-40DB-9D14-8F0BF6857193}" type="presOf" srcId="{52050B05-C176-4EA5-B220-1A68B2D056BD}" destId="{2BCA475E-E70F-4469-911B-01F0B7CE5B3F}" srcOrd="0" destOrd="0" presId="urn:microsoft.com/office/officeart/2005/8/layout/vList5"/>
    <dgm:cxn modelId="{298730A7-8269-4FEE-BDA0-FB0B50071D21}" type="presOf" srcId="{866AE1B4-D472-407E-BB63-4A0F75390169}" destId="{C7E24132-E6C2-41EB-A70C-890D36AF72AA}" srcOrd="0" destOrd="0" presId="urn:microsoft.com/office/officeart/2005/8/layout/vList5"/>
    <dgm:cxn modelId="{551C45B1-E8E1-423E-BAB5-848529E1A072}" srcId="{2810D144-4F4D-4931-9A01-695CD0E9AF25}" destId="{5C330F43-28AA-460E-9B50-9C6F709D0175}" srcOrd="1" destOrd="0" parTransId="{C9AA254E-EF47-4D5C-9611-EE93087535A5}" sibTransId="{DD3FF847-B64A-48F7-B647-3C1C75651587}"/>
    <dgm:cxn modelId="{28CD20D0-8A71-44A9-A378-84E4064BDD57}" type="presParOf" srcId="{29621034-D9E8-4453-956C-BC92E3743109}" destId="{37A989C0-9911-4C36-8C91-7E6D6FB36B04}" srcOrd="0" destOrd="0" presId="urn:microsoft.com/office/officeart/2005/8/layout/vList5"/>
    <dgm:cxn modelId="{6F253C36-7923-472E-B5F1-94DFB15B1564}" type="presParOf" srcId="{37A989C0-9911-4C36-8C91-7E6D6FB36B04}" destId="{C7E24132-E6C2-41EB-A70C-890D36AF72AA}" srcOrd="0" destOrd="0" presId="urn:microsoft.com/office/officeart/2005/8/layout/vList5"/>
    <dgm:cxn modelId="{BB453CA7-9489-4827-8A8A-7C3FA2C48800}" type="presParOf" srcId="{29621034-D9E8-4453-956C-BC92E3743109}" destId="{9E906064-2E43-4B66-96FF-FC4818C1D127}" srcOrd="1" destOrd="0" presId="urn:microsoft.com/office/officeart/2005/8/layout/vList5"/>
    <dgm:cxn modelId="{833E6264-767F-4A15-A235-3EA7FF59DEEC}" type="presParOf" srcId="{29621034-D9E8-4453-956C-BC92E3743109}" destId="{9BB739A7-6ED4-4DCA-B80C-5CE129CAF02A}" srcOrd="2" destOrd="0" presId="urn:microsoft.com/office/officeart/2005/8/layout/vList5"/>
    <dgm:cxn modelId="{8320D45C-71E0-4838-8899-3769BF27AD92}" type="presParOf" srcId="{9BB739A7-6ED4-4DCA-B80C-5CE129CAF02A}" destId="{0058173E-CFD1-41D5-9D6D-003A6EF1DC67}" srcOrd="0" destOrd="0" presId="urn:microsoft.com/office/officeart/2005/8/layout/vList5"/>
    <dgm:cxn modelId="{B5C42D49-8179-4864-B0CC-5B693AD4A85C}" type="presParOf" srcId="{29621034-D9E8-4453-956C-BC92E3743109}" destId="{FC3451ED-45B1-408F-AE2A-3ABE7A4B735D}" srcOrd="3" destOrd="0" presId="urn:microsoft.com/office/officeart/2005/8/layout/vList5"/>
    <dgm:cxn modelId="{6C5E92EA-C0AF-4BDB-8799-1C1053D63769}" type="presParOf" srcId="{29621034-D9E8-4453-956C-BC92E3743109}" destId="{DEBE0168-A075-4DA2-A575-68A64560FA30}" srcOrd="4" destOrd="0" presId="urn:microsoft.com/office/officeart/2005/8/layout/vList5"/>
    <dgm:cxn modelId="{F61BA185-7705-4D06-960C-5F676A86B95F}" type="presParOf" srcId="{DEBE0168-A075-4DA2-A575-68A64560FA30}" destId="{93CE6541-3A3A-438E-B2DC-2C110462C75D}" srcOrd="0" destOrd="0" presId="urn:microsoft.com/office/officeart/2005/8/layout/vList5"/>
    <dgm:cxn modelId="{33D5B1FA-EC9D-464B-A3F1-FC0ECB4333F3}" type="presParOf" srcId="{29621034-D9E8-4453-956C-BC92E3743109}" destId="{4627BDAE-A744-43D5-978C-88F4A3C9EB46}" srcOrd="5" destOrd="0" presId="urn:microsoft.com/office/officeart/2005/8/layout/vList5"/>
    <dgm:cxn modelId="{39CB8659-CF57-4D8A-AF8F-7C8C67468954}" type="presParOf" srcId="{29621034-D9E8-4453-956C-BC92E3743109}" destId="{8D5933B1-92D1-462D-B640-BD10412CDDE4}" srcOrd="6" destOrd="0" presId="urn:microsoft.com/office/officeart/2005/8/layout/vList5"/>
    <dgm:cxn modelId="{9D198F55-FC51-400A-96E1-2687597ED894}" type="presParOf" srcId="{8D5933B1-92D1-462D-B640-BD10412CDDE4}" destId="{2BCA475E-E70F-4469-911B-01F0B7CE5B3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B2D6E-3406-4A2F-8CD4-951B5FD3C095}">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What Roles compose a Scrum Agile Team</a:t>
          </a:r>
        </a:p>
      </dsp:txBody>
      <dsp:txXfrm>
        <a:off x="28038" y="28038"/>
        <a:ext cx="7298593" cy="901218"/>
      </dsp:txXfrm>
    </dsp:sp>
    <dsp:sp modelId="{1A73DC91-DCB7-4EF2-B602-7B6A214F1F48}">
      <dsp:nvSpPr>
        <dsp:cNvPr id="0" name=""/>
        <dsp:cNvSpPr/>
      </dsp:nvSpPr>
      <dsp:spPr>
        <a:xfrm>
          <a:off x="704545" y="1131347"/>
          <a:ext cx="8412480" cy="957294"/>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How those roles execute a Software Development Lifecycle</a:t>
          </a:r>
        </a:p>
      </dsp:txBody>
      <dsp:txXfrm>
        <a:off x="732583" y="1159385"/>
        <a:ext cx="7029617" cy="901218"/>
      </dsp:txXfrm>
    </dsp:sp>
    <dsp:sp modelId="{D47640CC-AE27-4AF1-941F-D55EB21C9C91}">
      <dsp:nvSpPr>
        <dsp:cNvPr id="0" name=""/>
        <dsp:cNvSpPr/>
      </dsp:nvSpPr>
      <dsp:spPr>
        <a:xfrm>
          <a:off x="1398574" y="2262695"/>
          <a:ext cx="8412480" cy="957294"/>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How Agile Scrum differs from Waterfall Approach</a:t>
          </a:r>
        </a:p>
      </dsp:txBody>
      <dsp:txXfrm>
        <a:off x="1426612" y="2290733"/>
        <a:ext cx="7040133" cy="901218"/>
      </dsp:txXfrm>
    </dsp:sp>
    <dsp:sp modelId="{8EB6188F-1D10-47DD-B622-4EF6799EDD18}">
      <dsp:nvSpPr>
        <dsp:cNvPr id="0" name=""/>
        <dsp:cNvSpPr/>
      </dsp:nvSpPr>
      <dsp:spPr>
        <a:xfrm>
          <a:off x="2103119" y="3394043"/>
          <a:ext cx="8412480" cy="95729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Agile Scrum or Waterfall fit</a:t>
          </a:r>
        </a:p>
      </dsp:txBody>
      <dsp:txXfrm>
        <a:off x="2131157" y="3422081"/>
        <a:ext cx="7029617" cy="901218"/>
      </dsp:txXfrm>
    </dsp:sp>
    <dsp:sp modelId="{65496DA7-FD69-4DA9-833E-1B5ADD481B69}">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6AB74560-E9B0-4472-8C3E-A77EC334A1CC}">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F8C42CC2-869D-4C3F-884E-3B4E9660FF1C}">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24132-E6C2-41EB-A70C-890D36AF72AA}">
      <dsp:nvSpPr>
        <dsp:cNvPr id="0" name=""/>
        <dsp:cNvSpPr/>
      </dsp:nvSpPr>
      <dsp:spPr>
        <a:xfrm>
          <a:off x="3489621" y="2199"/>
          <a:ext cx="3925823" cy="105773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 well-assembled Scrum Agile team of 4 roles can handle a wide variety of projects. </a:t>
          </a:r>
        </a:p>
      </dsp:txBody>
      <dsp:txXfrm>
        <a:off x="3541255" y="53833"/>
        <a:ext cx="3822555" cy="954463"/>
      </dsp:txXfrm>
    </dsp:sp>
    <dsp:sp modelId="{0058173E-CFD1-41D5-9D6D-003A6EF1DC67}">
      <dsp:nvSpPr>
        <dsp:cNvPr id="0" name=""/>
        <dsp:cNvSpPr/>
      </dsp:nvSpPr>
      <dsp:spPr>
        <a:xfrm>
          <a:off x="3489621" y="1112816"/>
          <a:ext cx="3925823" cy="1057731"/>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 Product Owner and Scrum Master can effectively oversee an Agile Team’s problem-solving process. </a:t>
          </a:r>
        </a:p>
      </dsp:txBody>
      <dsp:txXfrm>
        <a:off x="3541255" y="1164450"/>
        <a:ext cx="3822555" cy="954463"/>
      </dsp:txXfrm>
    </dsp:sp>
    <dsp:sp modelId="{93CE6541-3A3A-438E-B2DC-2C110462C75D}">
      <dsp:nvSpPr>
        <dsp:cNvPr id="0" name=""/>
        <dsp:cNvSpPr/>
      </dsp:nvSpPr>
      <dsp:spPr>
        <a:xfrm>
          <a:off x="3489621" y="2223434"/>
          <a:ext cx="3925823" cy="1057731"/>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Not every problem requires specialized roles with dedicated team support.</a:t>
          </a:r>
        </a:p>
      </dsp:txBody>
      <dsp:txXfrm>
        <a:off x="3541255" y="2275068"/>
        <a:ext cx="3822555" cy="954463"/>
      </dsp:txXfrm>
    </dsp:sp>
    <dsp:sp modelId="{2BCA475E-E70F-4469-911B-01F0B7CE5B3F}">
      <dsp:nvSpPr>
        <dsp:cNvPr id="0" name=""/>
        <dsp:cNvSpPr/>
      </dsp:nvSpPr>
      <dsp:spPr>
        <a:xfrm>
          <a:off x="3489621" y="3334051"/>
          <a:ext cx="3925823" cy="105773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Agile Scrum Teams can fill the void when a unique business problem requires the skills of a diverse team.</a:t>
          </a:r>
        </a:p>
      </dsp:txBody>
      <dsp:txXfrm>
        <a:off x="3541255" y="3385685"/>
        <a:ext cx="3822555" cy="95446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AE11-19CB-45C5-AD8D-191F7179C2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EF6D65-B996-44EA-BAC1-5B78250B77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64DE2A-A7D9-4781-B7D9-A8E4C7622A73}"/>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5" name="Footer Placeholder 4">
            <a:extLst>
              <a:ext uri="{FF2B5EF4-FFF2-40B4-BE49-F238E27FC236}">
                <a16:creationId xmlns:a16="http://schemas.microsoft.com/office/drawing/2014/main" id="{1E4ED973-68AE-46E7-BDE7-A2C5F0193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E8BDE-4186-4AA9-8A02-01D387F42445}"/>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2969001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57F2-68AB-4126-826C-8307DB98FC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F3FC9-78CD-4C08-ADC6-C5AD32A517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1885E-3BAF-421D-9A35-74D1E8AFC19C}"/>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5" name="Footer Placeholder 4">
            <a:extLst>
              <a:ext uri="{FF2B5EF4-FFF2-40B4-BE49-F238E27FC236}">
                <a16:creationId xmlns:a16="http://schemas.microsoft.com/office/drawing/2014/main" id="{CC9B7768-30F8-457D-A994-5D1AF6927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146930-8C6F-4526-8957-16DDB622D2F4}"/>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108168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19CDD-A4BF-42B9-8967-CE66E5AA1A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1C24-C271-4462-BA2E-CFED600D48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23891-14B1-4B17-9A03-DEC3AE9B27CB}"/>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5" name="Footer Placeholder 4">
            <a:extLst>
              <a:ext uri="{FF2B5EF4-FFF2-40B4-BE49-F238E27FC236}">
                <a16:creationId xmlns:a16="http://schemas.microsoft.com/office/drawing/2014/main" id="{663D8AB0-25D4-4B7D-9224-B21117084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F9541-DA4B-4E8A-9AC3-046424ED1BFA}"/>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62678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5E66-BEF4-4D08-BFE5-49C5A8A8A6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4D542-9800-4F91-9E2F-093B97E25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CC74B-D4EB-443C-BC35-A5B4E18B62FF}"/>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5" name="Footer Placeholder 4">
            <a:extLst>
              <a:ext uri="{FF2B5EF4-FFF2-40B4-BE49-F238E27FC236}">
                <a16:creationId xmlns:a16="http://schemas.microsoft.com/office/drawing/2014/main" id="{E21FA6C6-73F3-4125-B9A8-63783ED5B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44BC7-3949-44EB-B08F-3083E7045CA9}"/>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130087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6ED2-2F21-4224-93A8-7D492FB694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13B355-C688-4EFB-A215-3491D0FA1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E00B55-8B87-45BD-94A3-547C6D37D14E}"/>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5" name="Footer Placeholder 4">
            <a:extLst>
              <a:ext uri="{FF2B5EF4-FFF2-40B4-BE49-F238E27FC236}">
                <a16:creationId xmlns:a16="http://schemas.microsoft.com/office/drawing/2014/main" id="{0A21A7DD-5217-4318-BF0F-722F7C17A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47F40-9349-41D5-91CD-FC34016E64DF}"/>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3181569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D2C9-806C-4E62-9B6B-C2263E56B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F0C44-1FB8-4F42-98F8-CB361BD527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869919-74D2-472A-98B1-7E6F48E77B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1CA7CA-73FF-49CA-AC7A-DF07345B4340}"/>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6" name="Footer Placeholder 5">
            <a:extLst>
              <a:ext uri="{FF2B5EF4-FFF2-40B4-BE49-F238E27FC236}">
                <a16:creationId xmlns:a16="http://schemas.microsoft.com/office/drawing/2014/main" id="{616B34AB-D873-4B86-9347-3134B0F4D7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71D87-77AD-4515-9CBE-943659A10F5F}"/>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280944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4F5F-9F2A-457C-9DCE-7786259348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CAFDC-2969-46EC-A3C3-4EA1C2E8D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ECBF7-51DB-4D0A-BD5A-E4251652C7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FC1784-5729-4AD9-90B6-50C1D1E88B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44B3FD-5794-4EF4-8C2F-61ECD80D7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2BD17E-BEAD-47A5-94D3-2A4B2F447F38}"/>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8" name="Footer Placeholder 7">
            <a:extLst>
              <a:ext uri="{FF2B5EF4-FFF2-40B4-BE49-F238E27FC236}">
                <a16:creationId xmlns:a16="http://schemas.microsoft.com/office/drawing/2014/main" id="{5E6CE561-440E-4AA1-9257-28F40A4316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BC01C-8A5B-4783-AD1B-1504925F3308}"/>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240889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CEC-CE91-44A4-9234-707AD276D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32427-B9CD-4A76-9E76-9343D87366E5}"/>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4" name="Footer Placeholder 3">
            <a:extLst>
              <a:ext uri="{FF2B5EF4-FFF2-40B4-BE49-F238E27FC236}">
                <a16:creationId xmlns:a16="http://schemas.microsoft.com/office/drawing/2014/main" id="{F3B4FBAB-3E21-468D-89C3-E847B89D8E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5593C-FAA5-4F2D-8136-840A3D33BEA2}"/>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69325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D3816-FE1D-4C84-82B4-C93269C10473}"/>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3" name="Footer Placeholder 2">
            <a:extLst>
              <a:ext uri="{FF2B5EF4-FFF2-40B4-BE49-F238E27FC236}">
                <a16:creationId xmlns:a16="http://schemas.microsoft.com/office/drawing/2014/main" id="{2D84F2C3-1F87-4E7E-A920-0BA1D6E87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B03EFD-202B-48E3-9859-68A6519AE3FE}"/>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3254523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B91B-E60D-482F-AAF3-83ED08AFB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F58FE2-2ED5-4704-81E8-43B139CCF3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D06938-07E7-47AB-A24F-FC666FDD3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FDA63-31FA-4B8F-8772-1AD21D1675B8}"/>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6" name="Footer Placeholder 5">
            <a:extLst>
              <a:ext uri="{FF2B5EF4-FFF2-40B4-BE49-F238E27FC236}">
                <a16:creationId xmlns:a16="http://schemas.microsoft.com/office/drawing/2014/main" id="{47ABF515-0D86-4956-8D95-B914518EA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7B4A0-1337-4813-8227-CBC2846D567F}"/>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705909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4315-60FC-48EB-BF10-592110577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AF2169-6537-47A8-A660-1C32FE3FAB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3BB9CA-F56A-4A4B-8A0A-37BB8C20E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D6977-6965-4D59-9A14-46EC2F99F109}"/>
              </a:ext>
            </a:extLst>
          </p:cNvPr>
          <p:cNvSpPr>
            <a:spLocks noGrp="1"/>
          </p:cNvSpPr>
          <p:nvPr>
            <p:ph type="dt" sz="half" idx="10"/>
          </p:nvPr>
        </p:nvSpPr>
        <p:spPr/>
        <p:txBody>
          <a:bodyPr/>
          <a:lstStyle/>
          <a:p>
            <a:fld id="{301DC658-B185-44E4-A4EC-68F4BF403361}" type="datetimeFigureOut">
              <a:rPr lang="en-US" smtClean="0"/>
              <a:t>12/9/2022</a:t>
            </a:fld>
            <a:endParaRPr lang="en-US"/>
          </a:p>
        </p:txBody>
      </p:sp>
      <p:sp>
        <p:nvSpPr>
          <p:cNvPr id="6" name="Footer Placeholder 5">
            <a:extLst>
              <a:ext uri="{FF2B5EF4-FFF2-40B4-BE49-F238E27FC236}">
                <a16:creationId xmlns:a16="http://schemas.microsoft.com/office/drawing/2014/main" id="{41ADB4AA-EE67-411D-91AA-825D76D2E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CF6FD-A4B1-474E-8C1E-0C998D5AC3B3}"/>
              </a:ext>
            </a:extLst>
          </p:cNvPr>
          <p:cNvSpPr>
            <a:spLocks noGrp="1"/>
          </p:cNvSpPr>
          <p:nvPr>
            <p:ph type="sldNum" sz="quarter" idx="12"/>
          </p:nvPr>
        </p:nvSpPr>
        <p:spPr/>
        <p:txBody>
          <a:bodyPr/>
          <a:lstStyle/>
          <a:p>
            <a:fld id="{6F8D82E8-583A-4589-94C1-9ECAA0DA98C6}" type="slidenum">
              <a:rPr lang="en-US" smtClean="0"/>
              <a:t>‹#›</a:t>
            </a:fld>
            <a:endParaRPr lang="en-US"/>
          </a:p>
        </p:txBody>
      </p:sp>
    </p:spTree>
    <p:extLst>
      <p:ext uri="{BB962C8B-B14F-4D97-AF65-F5344CB8AC3E}">
        <p14:creationId xmlns:p14="http://schemas.microsoft.com/office/powerpoint/2010/main" val="103717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D9971-9A44-4B83-A0F3-F133799056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412253-CC16-4EA4-8F8E-35BF714619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253D1-D61F-4B36-9E25-3D9F0A158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DC658-B185-44E4-A4EC-68F4BF403361}" type="datetimeFigureOut">
              <a:rPr lang="en-US" smtClean="0"/>
              <a:t>12/9/2022</a:t>
            </a:fld>
            <a:endParaRPr lang="en-US"/>
          </a:p>
        </p:txBody>
      </p:sp>
      <p:sp>
        <p:nvSpPr>
          <p:cNvPr id="5" name="Footer Placeholder 4">
            <a:extLst>
              <a:ext uri="{FF2B5EF4-FFF2-40B4-BE49-F238E27FC236}">
                <a16:creationId xmlns:a16="http://schemas.microsoft.com/office/drawing/2014/main" id="{2C64E440-1282-4FCE-8550-58D8D333A9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FE30E1-022C-49E4-B6F0-C69E32291C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8D82E8-583A-4589-94C1-9ECAA0DA98C6}" type="slidenum">
              <a:rPr lang="en-US" smtClean="0"/>
              <a:t>‹#›</a:t>
            </a:fld>
            <a:endParaRPr lang="en-US"/>
          </a:p>
        </p:txBody>
      </p:sp>
    </p:spTree>
    <p:extLst>
      <p:ext uri="{BB962C8B-B14F-4D97-AF65-F5344CB8AC3E}">
        <p14:creationId xmlns:p14="http://schemas.microsoft.com/office/powerpoint/2010/main" val="3703129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67CDC-2240-4E8D-8D17-6CE59BD073C2}"/>
              </a:ext>
            </a:extLst>
          </p:cNvPr>
          <p:cNvSpPr>
            <a:spLocks noGrp="1"/>
          </p:cNvSpPr>
          <p:nvPr>
            <p:ph type="ctrTitle"/>
          </p:nvPr>
        </p:nvSpPr>
        <p:spPr>
          <a:xfrm>
            <a:off x="838200" y="451381"/>
            <a:ext cx="10512552" cy="4066540"/>
          </a:xfrm>
        </p:spPr>
        <p:txBody>
          <a:bodyPr anchor="b">
            <a:normAutofit/>
          </a:bodyPr>
          <a:lstStyle/>
          <a:p>
            <a:pPr algn="l"/>
            <a:r>
              <a:rPr lang="en-US" sz="6600"/>
              <a:t>CS 250 Agile Presentation</a:t>
            </a:r>
          </a:p>
        </p:txBody>
      </p:sp>
      <p:sp>
        <p:nvSpPr>
          <p:cNvPr id="3" name="Subtitle 2">
            <a:extLst>
              <a:ext uri="{FF2B5EF4-FFF2-40B4-BE49-F238E27FC236}">
                <a16:creationId xmlns:a16="http://schemas.microsoft.com/office/drawing/2014/main" id="{CAB51EA9-1B78-4B33-959F-464D557C451E}"/>
              </a:ext>
            </a:extLst>
          </p:cNvPr>
          <p:cNvSpPr>
            <a:spLocks noGrp="1"/>
          </p:cNvSpPr>
          <p:nvPr>
            <p:ph type="subTitle" idx="1"/>
          </p:nvPr>
        </p:nvSpPr>
        <p:spPr>
          <a:xfrm>
            <a:off x="838199" y="4983276"/>
            <a:ext cx="10512552" cy="1126680"/>
          </a:xfrm>
        </p:spPr>
        <p:txBody>
          <a:bodyPr>
            <a:normAutofit/>
          </a:bodyPr>
          <a:lstStyle/>
          <a:p>
            <a:pPr algn="l"/>
            <a:r>
              <a:rPr lang="en-US"/>
              <a:t>Nicholas Kreuziger</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471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7" name="Arc 103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54D677-45BD-42CF-B39A-7753924FFEC6}"/>
              </a:ext>
            </a:extLst>
          </p:cNvPr>
          <p:cNvSpPr>
            <a:spLocks noGrp="1"/>
          </p:cNvSpPr>
          <p:nvPr>
            <p:ph type="title"/>
          </p:nvPr>
        </p:nvSpPr>
        <p:spPr>
          <a:xfrm>
            <a:off x="5894962" y="479493"/>
            <a:ext cx="5458838" cy="1325563"/>
          </a:xfrm>
        </p:spPr>
        <p:txBody>
          <a:bodyPr>
            <a:normAutofit/>
          </a:bodyPr>
          <a:lstStyle/>
          <a:p>
            <a:r>
              <a:rPr lang="en-US" sz="3100"/>
              <a:t>Agile Approach to the Software Development Lifecycle</a:t>
            </a:r>
          </a:p>
        </p:txBody>
      </p:sp>
      <p:sp>
        <p:nvSpPr>
          <p:cNvPr id="1039" name="Freeform: Shape 103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B1EBF341-44D1-4BBB-8ADD-BA56A948BB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128618"/>
            <a:ext cx="4777381" cy="44310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040" name="Content Placeholder 1031">
            <a:extLst>
              <a:ext uri="{FF2B5EF4-FFF2-40B4-BE49-F238E27FC236}">
                <a16:creationId xmlns:a16="http://schemas.microsoft.com/office/drawing/2014/main" id="{0E7DD547-09D8-F572-51DA-989A4E93A707}"/>
              </a:ext>
            </a:extLst>
          </p:cNvPr>
          <p:cNvSpPr>
            <a:spLocks noGrp="1"/>
          </p:cNvSpPr>
          <p:nvPr>
            <p:ph idx="1"/>
          </p:nvPr>
        </p:nvSpPr>
        <p:spPr>
          <a:xfrm>
            <a:off x="5894962" y="1984443"/>
            <a:ext cx="5458838" cy="4192520"/>
          </a:xfrm>
        </p:spPr>
        <p:txBody>
          <a:bodyPr>
            <a:normAutofit fontScale="92500"/>
          </a:bodyPr>
          <a:lstStyle/>
          <a:p>
            <a:r>
              <a:rPr lang="en-US" b="0" i="0" dirty="0">
                <a:solidFill>
                  <a:srgbClr val="111C24"/>
                </a:solidFill>
                <a:effectLst/>
                <a:latin typeface="Roboto" panose="02000000000000000000" pitchFamily="2" charset="0"/>
              </a:rPr>
              <a:t>Agile SDLC methodology is based on collaborative decision making between requirements and solutions teams, and a cyclical, iterative progression of producing working software. Work is done in regularly iterated cycles, known as sprints, that usually last two to four weeks. </a:t>
            </a:r>
            <a:r>
              <a:rPr lang="en-US" b="0" i="0" dirty="0">
                <a:solidFill>
                  <a:srgbClr val="2C3E50"/>
                </a:solidFill>
                <a:effectLst/>
                <a:latin typeface="Roboto" panose="02000000000000000000" pitchFamily="2" charset="0"/>
              </a:rPr>
              <a:t>(</a:t>
            </a:r>
            <a:r>
              <a:rPr lang="en-US" b="0" i="1" dirty="0">
                <a:solidFill>
                  <a:srgbClr val="2C3E50"/>
                </a:solidFill>
                <a:effectLst/>
                <a:latin typeface="Roboto" panose="02000000000000000000" pitchFamily="2" charset="0"/>
              </a:rPr>
              <a:t>What Is the Agile SDLC and How Does It Work? | Synopsys</a:t>
            </a:r>
            <a:r>
              <a:rPr lang="en-US" b="0" i="0" dirty="0">
                <a:solidFill>
                  <a:srgbClr val="2C3E50"/>
                </a:solidFill>
                <a:effectLst/>
                <a:latin typeface="Roboto" panose="02000000000000000000" pitchFamily="2" charset="0"/>
              </a:rPr>
              <a:t>, n.d.)</a:t>
            </a:r>
            <a:endParaRPr lang="en-US" dirty="0"/>
          </a:p>
        </p:txBody>
      </p:sp>
    </p:spTree>
    <p:extLst>
      <p:ext uri="{BB962C8B-B14F-4D97-AF65-F5344CB8AC3E}">
        <p14:creationId xmlns:p14="http://schemas.microsoft.com/office/powerpoint/2010/main" val="44796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E3D19-C8E8-41E6-40C1-F16C3C1BD50E}"/>
              </a:ext>
            </a:extLst>
          </p:cNvPr>
          <p:cNvSpPr>
            <a:spLocks noGrp="1"/>
          </p:cNvSpPr>
          <p:nvPr>
            <p:ph type="title"/>
          </p:nvPr>
        </p:nvSpPr>
        <p:spPr>
          <a:xfrm>
            <a:off x="572493" y="238539"/>
            <a:ext cx="11047013" cy="1434415"/>
          </a:xfrm>
        </p:spPr>
        <p:txBody>
          <a:bodyPr anchor="b">
            <a:normAutofit/>
          </a:bodyPr>
          <a:lstStyle/>
          <a:p>
            <a:r>
              <a:rPr lang="en-US" sz="5400"/>
              <a:t>Defining the Requirements</a:t>
            </a:r>
          </a:p>
        </p:txBody>
      </p:sp>
      <p:sp>
        <p:nvSpPr>
          <p:cNvPr id="103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42849E1A-D614-8382-F2FB-18678A4DEE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08" r="28785" b="-2"/>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D910126-A009-FDD7-0987-F1B6F841370E}"/>
              </a:ext>
            </a:extLst>
          </p:cNvPr>
          <p:cNvSpPr>
            <a:spLocks noGrp="1"/>
          </p:cNvSpPr>
          <p:nvPr>
            <p:ph idx="1"/>
          </p:nvPr>
        </p:nvSpPr>
        <p:spPr>
          <a:xfrm>
            <a:off x="4905955" y="2071316"/>
            <a:ext cx="6713552" cy="4114800"/>
          </a:xfrm>
        </p:spPr>
        <p:txBody>
          <a:bodyPr anchor="t">
            <a:normAutofit/>
          </a:bodyPr>
          <a:lstStyle/>
          <a:p>
            <a:r>
              <a:rPr lang="en-US" sz="1500" dirty="0"/>
              <a:t>The level of planning on an agile project can be very different depending on the nature of the project. (Cobb, 2015, Pg 59). Agile Scrum planning has the philosophy that planning too far in advance involves guesswork and speculation, speculation that is wrong results in wasted efforts.</a:t>
            </a:r>
          </a:p>
          <a:p>
            <a:r>
              <a:rPr lang="en-US" sz="1500" b="1" dirty="0"/>
              <a:t>Rolling-wave</a:t>
            </a:r>
            <a:r>
              <a:rPr lang="en-US" sz="1500" dirty="0"/>
              <a:t> planning is for projects with less unknowns, you draw a high-level map. You often reference the map for vision, scopes and objectives. When uncertainty arises, you can use the map to get back on course. </a:t>
            </a:r>
          </a:p>
          <a:p>
            <a:r>
              <a:rPr lang="en-US" sz="1500" b="1" dirty="0"/>
              <a:t>Spikes </a:t>
            </a:r>
            <a:r>
              <a:rPr lang="en-US" sz="1500" dirty="0"/>
              <a:t>are used when too much uncertainty exists. Uncertainty is isolated and resolved separately from the development effort. Research, solution prototyping, or alternative approaches are considered. Isolating and time-boxing this resolution prevents it from slowing down the mainstream development effort.</a:t>
            </a:r>
          </a:p>
          <a:p>
            <a:r>
              <a:rPr lang="en-US" sz="1500" b="1" dirty="0"/>
              <a:t>Progressive Elaboration </a:t>
            </a:r>
            <a:r>
              <a:rPr lang="en-US" sz="1500" dirty="0"/>
              <a:t>emphasizes that requirements should only be defined to support actions or decisions in the present-tense. They are not to be guesswork of the future. Without a reasonable estimate of effort, it is not fit into the sprint. </a:t>
            </a:r>
          </a:p>
          <a:p>
            <a:r>
              <a:rPr lang="en-US" sz="1500" b="1" dirty="0"/>
              <a:t>Value-based functional decomposition </a:t>
            </a:r>
            <a:r>
              <a:rPr lang="en-US" sz="1500" dirty="0"/>
              <a:t>focuses on business value. Every vision statement defines the business value upfront. No guesswork!</a:t>
            </a:r>
            <a:endParaRPr lang="en-US" sz="1500" b="1" dirty="0"/>
          </a:p>
        </p:txBody>
      </p:sp>
    </p:spTree>
    <p:extLst>
      <p:ext uri="{BB962C8B-B14F-4D97-AF65-F5344CB8AC3E}">
        <p14:creationId xmlns:p14="http://schemas.microsoft.com/office/powerpoint/2010/main" val="146346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C3C13-28E6-4A23-53A7-55C273D87B96}"/>
              </a:ext>
            </a:extLst>
          </p:cNvPr>
          <p:cNvSpPr>
            <a:spLocks noGrp="1"/>
          </p:cNvSpPr>
          <p:nvPr>
            <p:ph type="title"/>
          </p:nvPr>
        </p:nvSpPr>
        <p:spPr>
          <a:xfrm>
            <a:off x="5297762" y="329184"/>
            <a:ext cx="6251110" cy="1783080"/>
          </a:xfrm>
        </p:spPr>
        <p:txBody>
          <a:bodyPr anchor="b">
            <a:normAutofit/>
          </a:bodyPr>
          <a:lstStyle/>
          <a:p>
            <a:r>
              <a:rPr lang="en-US" sz="5400" dirty="0"/>
              <a:t>Design The Solution</a:t>
            </a:r>
          </a:p>
        </p:txBody>
      </p:sp>
      <p:pic>
        <p:nvPicPr>
          <p:cNvPr id="2050" name="Picture 2" descr="See the source image">
            <a:extLst>
              <a:ext uri="{FF2B5EF4-FFF2-40B4-BE49-F238E27FC236}">
                <a16:creationId xmlns:a16="http://schemas.microsoft.com/office/drawing/2014/main" id="{20D4C027-AC2E-81F0-4D39-72598577E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08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05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E1CC63-5611-8224-22FC-17D52304B28E}"/>
              </a:ext>
            </a:extLst>
          </p:cNvPr>
          <p:cNvSpPr>
            <a:spLocks noGrp="1"/>
          </p:cNvSpPr>
          <p:nvPr>
            <p:ph idx="1"/>
          </p:nvPr>
        </p:nvSpPr>
        <p:spPr>
          <a:xfrm>
            <a:off x="5297762" y="2706624"/>
            <a:ext cx="6251110" cy="3483864"/>
          </a:xfrm>
        </p:spPr>
        <p:txBody>
          <a:bodyPr>
            <a:noAutofit/>
          </a:bodyPr>
          <a:lstStyle/>
          <a:p>
            <a:r>
              <a:rPr lang="en-US" sz="1700" dirty="0"/>
              <a:t>Often projects become too bloated. Project teams have a standard of going too far and gold-plating the solution. Simplicity is critical, adding too many solutions and overcomplication leads to reduced value in the results (Cobb, 2015, Pg 63).</a:t>
            </a:r>
          </a:p>
          <a:p>
            <a:r>
              <a:rPr lang="en-US" sz="1700" dirty="0"/>
              <a:t>Defining wants and needs. This saves time, money and effort so solutions can continually be adapted into future sprints. </a:t>
            </a:r>
          </a:p>
          <a:p>
            <a:r>
              <a:rPr lang="en-US" sz="1700" dirty="0"/>
              <a:t>Gathering comprehensive user personas and user stories tailors the solution to the need. </a:t>
            </a:r>
          </a:p>
          <a:p>
            <a:r>
              <a:rPr lang="en-US" sz="1700" dirty="0"/>
              <a:t>If there are many user stories to a problem, an Epic is drafted. This provides structure and targeted solutions that serve many needs.</a:t>
            </a:r>
          </a:p>
          <a:p>
            <a:r>
              <a:rPr lang="en-US" sz="1700" dirty="0"/>
              <a:t>Once adequately defined, User Stories and needs are on a Product backlog. This Product backlog is managed by the Scrum Team to prioritize and deliver results.</a:t>
            </a:r>
          </a:p>
        </p:txBody>
      </p:sp>
    </p:spTree>
    <p:extLst>
      <p:ext uri="{BB962C8B-B14F-4D97-AF65-F5344CB8AC3E}">
        <p14:creationId xmlns:p14="http://schemas.microsoft.com/office/powerpoint/2010/main" val="318711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EC802-C1D4-5559-BFCA-A1CE7A00FBF3}"/>
              </a:ext>
            </a:extLst>
          </p:cNvPr>
          <p:cNvSpPr>
            <a:spLocks noGrp="1"/>
          </p:cNvSpPr>
          <p:nvPr>
            <p:ph type="title"/>
          </p:nvPr>
        </p:nvSpPr>
        <p:spPr>
          <a:xfrm>
            <a:off x="6739128" y="638089"/>
            <a:ext cx="4818888" cy="1476801"/>
          </a:xfrm>
        </p:spPr>
        <p:txBody>
          <a:bodyPr anchor="b">
            <a:normAutofit/>
          </a:bodyPr>
          <a:lstStyle/>
          <a:p>
            <a:r>
              <a:rPr lang="en-US" sz="5000"/>
              <a:t>Implementing the Design (Coding)</a:t>
            </a:r>
          </a:p>
        </p:txBody>
      </p:sp>
      <p:pic>
        <p:nvPicPr>
          <p:cNvPr id="3074" name="Picture 2" descr="See the source image">
            <a:extLst>
              <a:ext uri="{FF2B5EF4-FFF2-40B4-BE49-F238E27FC236}">
                <a16:creationId xmlns:a16="http://schemas.microsoft.com/office/drawing/2014/main" id="{3D0F5C45-8C28-5EDC-B4B2-549D034C9D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1381887"/>
            <a:ext cx="5458968" cy="4094226"/>
          </a:xfrm>
          <a:prstGeom prst="rect">
            <a:avLst/>
          </a:prstGeom>
          <a:noFill/>
          <a:extLst>
            <a:ext uri="{909E8E84-426E-40DD-AFC4-6F175D3DCCD1}">
              <a14:hiddenFill xmlns:a14="http://schemas.microsoft.com/office/drawing/2010/main">
                <a:solidFill>
                  <a:srgbClr val="FFFFFF"/>
                </a:solidFill>
              </a14:hiddenFill>
            </a:ext>
          </a:extLst>
        </p:spPr>
      </p:pic>
      <p:sp>
        <p:nvSpPr>
          <p:cNvPr id="308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36BF3CAB-DA22-8CA8-ED02-F02126F447DF}"/>
              </a:ext>
            </a:extLst>
          </p:cNvPr>
          <p:cNvSpPr>
            <a:spLocks noGrp="1"/>
          </p:cNvSpPr>
          <p:nvPr>
            <p:ph idx="1"/>
          </p:nvPr>
        </p:nvSpPr>
        <p:spPr>
          <a:xfrm>
            <a:off x="6739128" y="2664886"/>
            <a:ext cx="4818888" cy="3550789"/>
          </a:xfrm>
        </p:spPr>
        <p:txBody>
          <a:bodyPr anchor="t">
            <a:normAutofit fontScale="70000" lnSpcReduction="20000"/>
          </a:bodyPr>
          <a:lstStyle/>
          <a:p>
            <a:r>
              <a:rPr lang="en-US" sz="2000" dirty="0"/>
              <a:t>An Agile Scrum Team is dedicated to a project and tightly integrated (Cobb, 2015, Pg 73). Think engineers designing a machine vs strangers fixing a broken-down car on the side of the road.</a:t>
            </a:r>
          </a:p>
          <a:p>
            <a:r>
              <a:rPr lang="en-US" sz="2000" dirty="0"/>
              <a:t>Any decisions about development or testing are integrated into the overall project management approach. </a:t>
            </a:r>
          </a:p>
          <a:p>
            <a:r>
              <a:rPr lang="en-US" sz="2000" dirty="0"/>
              <a:t>Cross-functional leadership is heavily emphasized and required of any leadership. </a:t>
            </a:r>
          </a:p>
          <a:p>
            <a:r>
              <a:rPr lang="en-US" sz="2000" dirty="0"/>
              <a:t>Functional requirements first, refactoring second. </a:t>
            </a:r>
          </a:p>
          <a:p>
            <a:r>
              <a:rPr lang="en-US" sz="2200" dirty="0"/>
              <a:t>Continuous Integration is the practice of frequently integrating new or changed software with the code repository and performing overall system integration testing throughout the project. Rather than pushing QA efforts to the last moment. </a:t>
            </a:r>
          </a:p>
          <a:p>
            <a:r>
              <a:rPr lang="en-US" sz="2200" dirty="0"/>
              <a:t>Test-driven development. Code is tested </a:t>
            </a:r>
            <a:r>
              <a:rPr lang="en-US" sz="2200" b="1" dirty="0"/>
              <a:t>as it’s being developed</a:t>
            </a:r>
            <a:r>
              <a:rPr lang="en-US" sz="2200" dirty="0"/>
              <a:t>. </a:t>
            </a:r>
          </a:p>
        </p:txBody>
      </p:sp>
    </p:spTree>
    <p:extLst>
      <p:ext uri="{BB962C8B-B14F-4D97-AF65-F5344CB8AC3E}">
        <p14:creationId xmlns:p14="http://schemas.microsoft.com/office/powerpoint/2010/main" val="401740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6CCB3-450D-0F94-191B-5201DF86FC5C}"/>
              </a:ext>
            </a:extLst>
          </p:cNvPr>
          <p:cNvSpPr>
            <a:spLocks noGrp="1"/>
          </p:cNvSpPr>
          <p:nvPr>
            <p:ph type="title"/>
          </p:nvPr>
        </p:nvSpPr>
        <p:spPr>
          <a:xfrm>
            <a:off x="4654296" y="329184"/>
            <a:ext cx="6894576" cy="1783080"/>
          </a:xfrm>
        </p:spPr>
        <p:txBody>
          <a:bodyPr anchor="b">
            <a:normAutofit/>
          </a:bodyPr>
          <a:lstStyle/>
          <a:p>
            <a:r>
              <a:rPr lang="en-US" sz="5400"/>
              <a:t>Testing</a:t>
            </a:r>
          </a:p>
        </p:txBody>
      </p:sp>
      <p:pic>
        <p:nvPicPr>
          <p:cNvPr id="4098" name="Picture 2" descr="See the source image">
            <a:extLst>
              <a:ext uri="{FF2B5EF4-FFF2-40B4-BE49-F238E27FC236}">
                <a16:creationId xmlns:a16="http://schemas.microsoft.com/office/drawing/2014/main" id="{AB0660FF-9533-A278-94BD-4E4EC97058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9" r="28507" b="-2"/>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10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C52125-8099-7D67-0BA2-CAEB88049615}"/>
              </a:ext>
            </a:extLst>
          </p:cNvPr>
          <p:cNvSpPr>
            <a:spLocks noGrp="1"/>
          </p:cNvSpPr>
          <p:nvPr>
            <p:ph idx="1"/>
          </p:nvPr>
        </p:nvSpPr>
        <p:spPr>
          <a:xfrm>
            <a:off x="4654296" y="2706624"/>
            <a:ext cx="6894576" cy="3483864"/>
          </a:xfrm>
        </p:spPr>
        <p:txBody>
          <a:bodyPr>
            <a:normAutofit/>
          </a:bodyPr>
          <a:lstStyle/>
          <a:p>
            <a:r>
              <a:rPr lang="en-US" sz="2000" dirty="0"/>
              <a:t>The goal of each sprint is to clearly </a:t>
            </a:r>
            <a:r>
              <a:rPr lang="en-US" sz="2000" b="1" dirty="0"/>
              <a:t>define</a:t>
            </a:r>
            <a:r>
              <a:rPr lang="en-US" sz="2000" dirty="0"/>
              <a:t> what done means. This involves. . . (Cobb, 2015, Pg 78).</a:t>
            </a:r>
          </a:p>
          <a:p>
            <a:pPr lvl="1"/>
            <a:r>
              <a:rPr lang="en-US" sz="1600" dirty="0"/>
              <a:t>Code Review</a:t>
            </a:r>
          </a:p>
          <a:p>
            <a:pPr lvl="1"/>
            <a:r>
              <a:rPr lang="en-US" sz="1600" dirty="0"/>
              <a:t>Tested by Developers and QA</a:t>
            </a:r>
          </a:p>
          <a:p>
            <a:pPr lvl="1"/>
            <a:r>
              <a:rPr lang="en-US" sz="1600" dirty="0"/>
              <a:t>Accepted by the product owner and stakeholder</a:t>
            </a:r>
          </a:p>
          <a:p>
            <a:r>
              <a:rPr lang="en-US" sz="2000" dirty="0"/>
              <a:t>With testing well integrated into the development team, that definition of done allows for approval and review by the stakeholders and the Scrum Team as a whole. No backroom decisions about critical requirements or unexpected aspects of the final product. </a:t>
            </a:r>
            <a:endParaRPr lang="en-US" sz="2200" dirty="0"/>
          </a:p>
        </p:txBody>
      </p:sp>
    </p:spTree>
    <p:extLst>
      <p:ext uri="{BB962C8B-B14F-4D97-AF65-F5344CB8AC3E}">
        <p14:creationId xmlns:p14="http://schemas.microsoft.com/office/powerpoint/2010/main" val="53094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31" name="Arc 513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70C1AA-4A71-E965-D856-0C60AF21DC54}"/>
              </a:ext>
            </a:extLst>
          </p:cNvPr>
          <p:cNvSpPr>
            <a:spLocks noGrp="1"/>
          </p:cNvSpPr>
          <p:nvPr>
            <p:ph type="title"/>
          </p:nvPr>
        </p:nvSpPr>
        <p:spPr>
          <a:xfrm>
            <a:off x="5894962" y="479493"/>
            <a:ext cx="5458838" cy="1325563"/>
          </a:xfrm>
        </p:spPr>
        <p:txBody>
          <a:bodyPr>
            <a:normAutofit/>
          </a:bodyPr>
          <a:lstStyle/>
          <a:p>
            <a:r>
              <a:rPr lang="en-US" dirty="0"/>
              <a:t>Releasing</a:t>
            </a:r>
          </a:p>
        </p:txBody>
      </p:sp>
      <p:sp>
        <p:nvSpPr>
          <p:cNvPr id="5133" name="Freeform: Shape 513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See the source image">
            <a:extLst>
              <a:ext uri="{FF2B5EF4-FFF2-40B4-BE49-F238E27FC236}">
                <a16:creationId xmlns:a16="http://schemas.microsoft.com/office/drawing/2014/main" id="{04F0F784-A919-46D4-DC6B-DD34FD0734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629707"/>
            <a:ext cx="4777381" cy="542884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5126" name="Content Placeholder 5125">
            <a:extLst>
              <a:ext uri="{FF2B5EF4-FFF2-40B4-BE49-F238E27FC236}">
                <a16:creationId xmlns:a16="http://schemas.microsoft.com/office/drawing/2014/main" id="{EC679DF6-F13D-C774-0FE8-D3894F0D9CF6}"/>
              </a:ext>
            </a:extLst>
          </p:cNvPr>
          <p:cNvSpPr>
            <a:spLocks noGrp="1"/>
          </p:cNvSpPr>
          <p:nvPr>
            <p:ph idx="1"/>
          </p:nvPr>
        </p:nvSpPr>
        <p:spPr>
          <a:xfrm>
            <a:off x="5894962" y="1984443"/>
            <a:ext cx="5458838" cy="4192520"/>
          </a:xfrm>
        </p:spPr>
        <p:txBody>
          <a:bodyPr>
            <a:normAutofit/>
          </a:bodyPr>
          <a:lstStyle/>
          <a:p>
            <a:r>
              <a:rPr lang="en-US" sz="2800" dirty="0"/>
              <a:t>The Scrum Master and Product Owner </a:t>
            </a:r>
            <a:r>
              <a:rPr lang="en-US" sz="2800" b="1" dirty="0"/>
              <a:t>coordinate</a:t>
            </a:r>
            <a:r>
              <a:rPr lang="en-US" sz="2800" dirty="0"/>
              <a:t> with the </a:t>
            </a:r>
            <a:r>
              <a:rPr lang="en-US" sz="2800" b="1" dirty="0"/>
              <a:t>customers</a:t>
            </a:r>
            <a:r>
              <a:rPr lang="en-US" sz="2800" dirty="0"/>
              <a:t> for release planning. </a:t>
            </a:r>
          </a:p>
          <a:p>
            <a:r>
              <a:rPr lang="en-US" dirty="0"/>
              <a:t>This involves </a:t>
            </a:r>
            <a:r>
              <a:rPr lang="en-US" b="1" dirty="0"/>
              <a:t>planning</a:t>
            </a:r>
            <a:r>
              <a:rPr lang="en-US" dirty="0"/>
              <a:t> the release together and reviewing that all needs are fulfilled. </a:t>
            </a:r>
          </a:p>
        </p:txBody>
      </p:sp>
    </p:spTree>
    <p:extLst>
      <p:ext uri="{BB962C8B-B14F-4D97-AF65-F5344CB8AC3E}">
        <p14:creationId xmlns:p14="http://schemas.microsoft.com/office/powerpoint/2010/main" val="302730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52C3-683B-37C4-83CF-7D5FCB9D32B7}"/>
              </a:ext>
            </a:extLst>
          </p:cNvPr>
          <p:cNvSpPr>
            <a:spLocks noGrp="1"/>
          </p:cNvSpPr>
          <p:nvPr>
            <p:ph type="title"/>
          </p:nvPr>
        </p:nvSpPr>
        <p:spPr>
          <a:xfrm>
            <a:off x="4965430" y="629268"/>
            <a:ext cx="6586491" cy="1286160"/>
          </a:xfrm>
        </p:spPr>
        <p:txBody>
          <a:bodyPr anchor="b">
            <a:normAutofit/>
          </a:bodyPr>
          <a:lstStyle/>
          <a:p>
            <a:r>
              <a:rPr lang="en-US" dirty="0"/>
              <a:t>Maintenance</a:t>
            </a:r>
          </a:p>
        </p:txBody>
      </p:sp>
      <p:sp>
        <p:nvSpPr>
          <p:cNvPr id="3" name="Content Placeholder 2">
            <a:extLst>
              <a:ext uri="{FF2B5EF4-FFF2-40B4-BE49-F238E27FC236}">
                <a16:creationId xmlns:a16="http://schemas.microsoft.com/office/drawing/2014/main" id="{5B2C16BE-1B47-DC39-842A-1DB9CBC654BE}"/>
              </a:ext>
            </a:extLst>
          </p:cNvPr>
          <p:cNvSpPr>
            <a:spLocks noGrp="1"/>
          </p:cNvSpPr>
          <p:nvPr>
            <p:ph idx="1"/>
          </p:nvPr>
        </p:nvSpPr>
        <p:spPr>
          <a:xfrm>
            <a:off x="4965431" y="2438400"/>
            <a:ext cx="6586489" cy="3785419"/>
          </a:xfrm>
        </p:spPr>
        <p:txBody>
          <a:bodyPr>
            <a:normAutofit/>
          </a:bodyPr>
          <a:lstStyle/>
          <a:p>
            <a:r>
              <a:rPr lang="en-US" sz="2000" dirty="0"/>
              <a:t>The Product Owner is there for the Scrum Agile team and the Stakeholder in the long-term. Monitoring of all releases is done to ensure satisfaction.</a:t>
            </a:r>
          </a:p>
          <a:p>
            <a:r>
              <a:rPr lang="en-US" sz="2000" dirty="0"/>
              <a:t>When problems or new needs arise, the user stories are logged onto the Product backlog for the Scrum Agile Team to prioritize and execute in Sprints. </a:t>
            </a:r>
          </a:p>
          <a:p>
            <a:r>
              <a:rPr lang="en-US" sz="2000" dirty="0"/>
              <a:t>This is a </a:t>
            </a:r>
            <a:r>
              <a:rPr lang="en-US" sz="2000" b="1" dirty="0"/>
              <a:t>holistic</a:t>
            </a:r>
            <a:r>
              <a:rPr lang="en-US" sz="2000" dirty="0"/>
              <a:t> approach that accounts for the needs of the Scrum Agile Team and the Stakeholders. Work is planned and predicted accordingly. </a:t>
            </a:r>
          </a:p>
          <a:p>
            <a:r>
              <a:rPr lang="en-US" sz="2000" b="1" dirty="0"/>
              <a:t>Security</a:t>
            </a:r>
            <a:r>
              <a:rPr lang="en-US" sz="2000" dirty="0"/>
              <a:t> in a reasonable estimate of turnaround and </a:t>
            </a:r>
            <a:r>
              <a:rPr lang="en-US" sz="2000" b="1" dirty="0"/>
              <a:t>focus</a:t>
            </a:r>
            <a:r>
              <a:rPr lang="en-US" sz="2000" dirty="0"/>
              <a:t> from the development team on a high-quality product occurs in sprint-based development.</a:t>
            </a:r>
            <a:endParaRPr lang="en-US" sz="2000" b="1" dirty="0"/>
          </a:p>
        </p:txBody>
      </p:sp>
      <p:pic>
        <p:nvPicPr>
          <p:cNvPr id="6146" name="Picture 2" descr="See the source image">
            <a:extLst>
              <a:ext uri="{FF2B5EF4-FFF2-40B4-BE49-F238E27FC236}">
                <a16:creationId xmlns:a16="http://schemas.microsoft.com/office/drawing/2014/main" id="{B6693466-6334-8120-A644-A0F293619C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7" r="428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6151" name="Straight Connector 615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58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061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F060B57-6FD2-9F4E-FAFE-C2D5729968C1}"/>
              </a:ext>
            </a:extLst>
          </p:cNvPr>
          <p:cNvSpPr>
            <a:spLocks noGrp="1"/>
          </p:cNvSpPr>
          <p:nvPr>
            <p:ph type="ctrTitle"/>
          </p:nvPr>
        </p:nvSpPr>
        <p:spPr>
          <a:xfrm>
            <a:off x="648037" y="1298448"/>
            <a:ext cx="5895178" cy="4099642"/>
          </a:xfrm>
        </p:spPr>
        <p:txBody>
          <a:bodyPr anchor="b">
            <a:normAutofit/>
          </a:bodyPr>
          <a:lstStyle/>
          <a:p>
            <a:pPr algn="l"/>
            <a:r>
              <a:rPr lang="en-US" sz="6600">
                <a:solidFill>
                  <a:srgbClr val="FFFFFF"/>
                </a:solidFill>
              </a:rPr>
              <a:t>Waterfall Planning</a:t>
            </a:r>
          </a:p>
        </p:txBody>
      </p:sp>
      <p:sp>
        <p:nvSpPr>
          <p:cNvPr id="3" name="Subtitle 2">
            <a:extLst>
              <a:ext uri="{FF2B5EF4-FFF2-40B4-BE49-F238E27FC236}">
                <a16:creationId xmlns:a16="http://schemas.microsoft.com/office/drawing/2014/main" id="{A5781983-2A61-74AD-2366-6889D339B0CB}"/>
              </a:ext>
            </a:extLst>
          </p:cNvPr>
          <p:cNvSpPr>
            <a:spLocks noGrp="1"/>
          </p:cNvSpPr>
          <p:nvPr>
            <p:ph type="subTitle" idx="1"/>
          </p:nvPr>
        </p:nvSpPr>
        <p:spPr>
          <a:xfrm>
            <a:off x="7848600" y="1122363"/>
            <a:ext cx="3505200" cy="4269549"/>
          </a:xfrm>
        </p:spPr>
        <p:txBody>
          <a:bodyPr anchor="b">
            <a:normAutofit/>
          </a:bodyPr>
          <a:lstStyle/>
          <a:p>
            <a:pPr algn="l"/>
            <a:r>
              <a:rPr lang="en-US"/>
              <a:t>What conclusions can be drawn about how waterfall planning would’ve handled change</a:t>
            </a:r>
          </a:p>
        </p:txBody>
      </p:sp>
      <p:sp>
        <p:nvSpPr>
          <p:cNvPr id="12"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53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DCE2F4AF-C98F-963C-0ECB-F779C685351A}"/>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6EF577-426B-C8BE-1CB1-9B2E676EF4B7}"/>
              </a:ext>
            </a:extLst>
          </p:cNvPr>
          <p:cNvSpPr>
            <a:spLocks noGrp="1"/>
          </p:cNvSpPr>
          <p:nvPr>
            <p:ph type="title"/>
          </p:nvPr>
        </p:nvSpPr>
        <p:spPr>
          <a:xfrm>
            <a:off x="7531610" y="365125"/>
            <a:ext cx="3822189" cy="1899912"/>
          </a:xfrm>
        </p:spPr>
        <p:txBody>
          <a:bodyPr>
            <a:normAutofit/>
          </a:bodyPr>
          <a:lstStyle/>
          <a:p>
            <a:r>
              <a:rPr lang="en-US" sz="4000"/>
              <a:t>If Waterfall planning had been used…</a:t>
            </a:r>
          </a:p>
        </p:txBody>
      </p:sp>
      <p:sp>
        <p:nvSpPr>
          <p:cNvPr id="3" name="Content Placeholder 2">
            <a:extLst>
              <a:ext uri="{FF2B5EF4-FFF2-40B4-BE49-F238E27FC236}">
                <a16:creationId xmlns:a16="http://schemas.microsoft.com/office/drawing/2014/main" id="{2AEE568A-4E55-B30E-FCC6-B64227340689}"/>
              </a:ext>
            </a:extLst>
          </p:cNvPr>
          <p:cNvSpPr>
            <a:spLocks noGrp="1"/>
          </p:cNvSpPr>
          <p:nvPr>
            <p:ph idx="1"/>
          </p:nvPr>
        </p:nvSpPr>
        <p:spPr>
          <a:xfrm>
            <a:off x="7531610" y="2434201"/>
            <a:ext cx="3822189" cy="3742762"/>
          </a:xfrm>
        </p:spPr>
        <p:txBody>
          <a:bodyPr>
            <a:normAutofit/>
          </a:bodyPr>
          <a:lstStyle/>
          <a:p>
            <a:r>
              <a:rPr lang="en-US" sz="1700" dirty="0"/>
              <a:t>Much more time would’ve been invested in planning…(time is $$$)</a:t>
            </a:r>
          </a:p>
          <a:p>
            <a:r>
              <a:rPr lang="en-US" sz="1700" dirty="0"/>
              <a:t>When requirements changed, the original planners and decision makers would not be readily available. </a:t>
            </a:r>
          </a:p>
          <a:p>
            <a:r>
              <a:rPr lang="en-US" sz="1700" dirty="0"/>
              <a:t>Redefining requirements and plans for an entire project take time (a lengthy process). </a:t>
            </a:r>
          </a:p>
          <a:p>
            <a:r>
              <a:rPr lang="en-US" sz="1700" dirty="0"/>
              <a:t>A well-equipped Agile Scrum Team handles these moments by redefining the user story and recategorizing the need into the Product Backlog for Sprint execution. </a:t>
            </a:r>
          </a:p>
        </p:txBody>
      </p:sp>
    </p:spTree>
    <p:extLst>
      <p:ext uri="{BB962C8B-B14F-4D97-AF65-F5344CB8AC3E}">
        <p14:creationId xmlns:p14="http://schemas.microsoft.com/office/powerpoint/2010/main" val="84297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3B3AA-102E-47F3-B1AD-B749CF86B397}"/>
              </a:ext>
            </a:extLst>
          </p:cNvPr>
          <p:cNvSpPr>
            <a:spLocks noGrp="1"/>
          </p:cNvSpPr>
          <p:nvPr>
            <p:ph type="title"/>
          </p:nvPr>
        </p:nvSpPr>
        <p:spPr>
          <a:xfrm>
            <a:off x="640080" y="325369"/>
            <a:ext cx="4368602" cy="1956841"/>
          </a:xfrm>
        </p:spPr>
        <p:txBody>
          <a:bodyPr anchor="b">
            <a:normAutofit/>
          </a:bodyPr>
          <a:lstStyle/>
          <a:p>
            <a:r>
              <a:rPr lang="en-US" sz="2600" dirty="0"/>
              <a:t>Solutions are tailored to problems</a:t>
            </a:r>
          </a:p>
        </p:txBody>
      </p:sp>
      <p:sp>
        <p:nvSpPr>
          <p:cNvPr id="8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E074C0-E7B2-4276-96F0-F8FC0D84DD89}"/>
              </a:ext>
            </a:extLst>
          </p:cNvPr>
          <p:cNvSpPr>
            <a:spLocks noGrp="1"/>
          </p:cNvSpPr>
          <p:nvPr>
            <p:ph idx="1"/>
          </p:nvPr>
        </p:nvSpPr>
        <p:spPr>
          <a:xfrm>
            <a:off x="640080" y="2872899"/>
            <a:ext cx="4243589" cy="3320668"/>
          </a:xfrm>
        </p:spPr>
        <p:txBody>
          <a:bodyPr>
            <a:noAutofit/>
          </a:bodyPr>
          <a:lstStyle/>
          <a:p>
            <a:r>
              <a:rPr lang="en-US" sz="1700" dirty="0"/>
              <a:t>The approach must match the project. If you’re building a bridge across a river, it’s ridiculous to say we’ll build the first span and then decide how to build the remaining spans (Cobb, 2015, Pg 59). </a:t>
            </a:r>
          </a:p>
          <a:p>
            <a:r>
              <a:rPr lang="en-US" sz="1700" dirty="0"/>
              <a:t>A typical bridge can be defined. </a:t>
            </a:r>
          </a:p>
          <a:p>
            <a:r>
              <a:rPr lang="en-US" sz="1700" dirty="0"/>
              <a:t>What if the bridge is a new design? New designs require new and dynamic approaches. </a:t>
            </a:r>
          </a:p>
          <a:p>
            <a:r>
              <a:rPr lang="en-US" sz="1700" dirty="0"/>
              <a:t>When deciding between Agile and Waterfall driven projects, we’re deciding what type of bridge we’re tasked with building.</a:t>
            </a:r>
          </a:p>
        </p:txBody>
      </p:sp>
      <p:pic>
        <p:nvPicPr>
          <p:cNvPr id="8194" name="Picture 2" descr="See the source image">
            <a:extLst>
              <a:ext uri="{FF2B5EF4-FFF2-40B4-BE49-F238E27FC236}">
                <a16:creationId xmlns:a16="http://schemas.microsoft.com/office/drawing/2014/main" id="{841B87B9-4D20-A1A4-F16A-D4E682246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79" r="13068"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9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7CF4996-7337-FD10-B93A-E82039860F2D}"/>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4A514B4-4A53-4220-925E-203CB4AB9CE6}"/>
              </a:ext>
            </a:extLst>
          </p:cNvPr>
          <p:cNvSpPr>
            <a:spLocks noGrp="1"/>
          </p:cNvSpPr>
          <p:nvPr>
            <p:ph type="title"/>
          </p:nvPr>
        </p:nvSpPr>
        <p:spPr>
          <a:xfrm>
            <a:off x="838200" y="365125"/>
            <a:ext cx="10515600" cy="1325563"/>
          </a:xfrm>
        </p:spPr>
        <p:txBody>
          <a:bodyPr>
            <a:normAutofit/>
          </a:bodyPr>
          <a:lstStyle/>
          <a:p>
            <a:r>
              <a:rPr lang="en-US">
                <a:solidFill>
                  <a:srgbClr val="FFFFFF"/>
                </a:solidFill>
              </a:rPr>
              <a:t>Contents</a:t>
            </a:r>
          </a:p>
        </p:txBody>
      </p:sp>
      <p:graphicFrame>
        <p:nvGraphicFramePr>
          <p:cNvPr id="5" name="Content Placeholder 2">
            <a:extLst>
              <a:ext uri="{FF2B5EF4-FFF2-40B4-BE49-F238E27FC236}">
                <a16:creationId xmlns:a16="http://schemas.microsoft.com/office/drawing/2014/main" id="{0572EAF4-34F5-7E46-50A3-78D21AA3FA72}"/>
              </a:ext>
            </a:extLst>
          </p:cNvPr>
          <p:cNvGraphicFramePr>
            <a:graphicFrameLocks noGrp="1"/>
          </p:cNvGraphicFramePr>
          <p:nvPr>
            <p:ph idx="1"/>
            <p:extLst>
              <p:ext uri="{D42A27DB-BD31-4B8C-83A1-F6EECF244321}">
                <p14:modId xmlns:p14="http://schemas.microsoft.com/office/powerpoint/2010/main" val="796303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915686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5433-984B-9CDA-0211-BD826200343A}"/>
              </a:ext>
            </a:extLst>
          </p:cNvPr>
          <p:cNvSpPr>
            <a:spLocks noGrp="1"/>
          </p:cNvSpPr>
          <p:nvPr>
            <p:ph type="title"/>
          </p:nvPr>
        </p:nvSpPr>
        <p:spPr/>
        <p:txBody>
          <a:bodyPr/>
          <a:lstStyle/>
          <a:p>
            <a:pPr algn="ctr"/>
            <a:r>
              <a:rPr lang="en-US" dirty="0"/>
              <a:t>Waterfall or Agile</a:t>
            </a:r>
          </a:p>
        </p:txBody>
      </p:sp>
      <p:sp>
        <p:nvSpPr>
          <p:cNvPr id="4" name="Text Placeholder 3">
            <a:extLst>
              <a:ext uri="{FF2B5EF4-FFF2-40B4-BE49-F238E27FC236}">
                <a16:creationId xmlns:a16="http://schemas.microsoft.com/office/drawing/2014/main" id="{8C48873B-EDA2-EE81-990B-836C40F40DA6}"/>
              </a:ext>
            </a:extLst>
          </p:cNvPr>
          <p:cNvSpPr>
            <a:spLocks noGrp="1"/>
          </p:cNvSpPr>
          <p:nvPr>
            <p:ph type="body" sz="quarter" idx="1"/>
          </p:nvPr>
        </p:nvSpPr>
        <p:spPr/>
        <p:txBody>
          <a:bodyPr/>
          <a:lstStyle/>
          <a:p>
            <a:r>
              <a:rPr lang="en-US" b="0" dirty="0"/>
              <a:t>Waterfall</a:t>
            </a:r>
          </a:p>
        </p:txBody>
      </p:sp>
      <p:sp>
        <p:nvSpPr>
          <p:cNvPr id="5" name="Content Placeholder 4">
            <a:extLst>
              <a:ext uri="{FF2B5EF4-FFF2-40B4-BE49-F238E27FC236}">
                <a16:creationId xmlns:a16="http://schemas.microsoft.com/office/drawing/2014/main" id="{416764C0-51D3-6916-5D5A-827EED4B2D47}"/>
              </a:ext>
            </a:extLst>
          </p:cNvPr>
          <p:cNvSpPr>
            <a:spLocks noGrp="1"/>
          </p:cNvSpPr>
          <p:nvPr>
            <p:ph sz="half" idx="2"/>
          </p:nvPr>
        </p:nvSpPr>
        <p:spPr/>
        <p:txBody>
          <a:bodyPr>
            <a:normAutofit lnSpcReduction="10000"/>
          </a:bodyPr>
          <a:lstStyle/>
          <a:p>
            <a:r>
              <a:rPr lang="en-US" dirty="0"/>
              <a:t>All planning is done in the first phase. </a:t>
            </a:r>
          </a:p>
          <a:p>
            <a:r>
              <a:rPr lang="en-US" dirty="0"/>
              <a:t>Plans are final once drafted.</a:t>
            </a:r>
          </a:p>
          <a:p>
            <a:r>
              <a:rPr lang="en-US" dirty="0"/>
              <a:t>Not as receptive to change.</a:t>
            </a:r>
          </a:p>
          <a:p>
            <a:r>
              <a:rPr lang="en-US" dirty="0"/>
              <a:t>Changes involves re-writing the roadmap.</a:t>
            </a:r>
          </a:p>
          <a:p>
            <a:r>
              <a:rPr lang="en-US" dirty="0"/>
              <a:t>Redefinition is not welcome.</a:t>
            </a:r>
          </a:p>
        </p:txBody>
      </p:sp>
      <p:sp>
        <p:nvSpPr>
          <p:cNvPr id="6" name="Text Placeholder 5">
            <a:extLst>
              <a:ext uri="{FF2B5EF4-FFF2-40B4-BE49-F238E27FC236}">
                <a16:creationId xmlns:a16="http://schemas.microsoft.com/office/drawing/2014/main" id="{3135178D-4789-E0DB-87B3-738699319B6C}"/>
              </a:ext>
            </a:extLst>
          </p:cNvPr>
          <p:cNvSpPr>
            <a:spLocks noGrp="1"/>
          </p:cNvSpPr>
          <p:nvPr>
            <p:ph type="body" idx="3"/>
          </p:nvPr>
        </p:nvSpPr>
        <p:spPr/>
        <p:txBody>
          <a:bodyPr/>
          <a:lstStyle/>
          <a:p>
            <a:r>
              <a:rPr lang="en-US" b="0" dirty="0"/>
              <a:t>Agile</a:t>
            </a:r>
          </a:p>
        </p:txBody>
      </p:sp>
      <p:sp>
        <p:nvSpPr>
          <p:cNvPr id="7" name="Content Placeholder 6">
            <a:extLst>
              <a:ext uri="{FF2B5EF4-FFF2-40B4-BE49-F238E27FC236}">
                <a16:creationId xmlns:a16="http://schemas.microsoft.com/office/drawing/2014/main" id="{0C025937-09CF-6574-74E9-8F6FFDFE7BCA}"/>
              </a:ext>
            </a:extLst>
          </p:cNvPr>
          <p:cNvSpPr>
            <a:spLocks noGrp="1"/>
          </p:cNvSpPr>
          <p:nvPr>
            <p:ph sz="quarter" idx="4"/>
          </p:nvPr>
        </p:nvSpPr>
        <p:spPr/>
        <p:txBody>
          <a:bodyPr>
            <a:normAutofit lnSpcReduction="10000"/>
          </a:bodyPr>
          <a:lstStyle/>
          <a:p>
            <a:r>
              <a:rPr lang="en-US" dirty="0"/>
              <a:t>Planning is done with user stories. </a:t>
            </a:r>
          </a:p>
          <a:p>
            <a:r>
              <a:rPr lang="en-US" dirty="0"/>
              <a:t>Those user stories can change. </a:t>
            </a:r>
          </a:p>
          <a:p>
            <a:r>
              <a:rPr lang="en-US" dirty="0"/>
              <a:t>Any changes and developments are executed in sprints of a defined length. </a:t>
            </a:r>
          </a:p>
          <a:p>
            <a:r>
              <a:rPr lang="en-US" dirty="0"/>
              <a:t>Redefinition is welcomed with open arms and added to the product backlog.</a:t>
            </a:r>
          </a:p>
        </p:txBody>
      </p:sp>
      <p:pic>
        <p:nvPicPr>
          <p:cNvPr id="9218" name="Picture 2" descr="See the source image">
            <a:extLst>
              <a:ext uri="{FF2B5EF4-FFF2-40B4-BE49-F238E27FC236}">
                <a16:creationId xmlns:a16="http://schemas.microsoft.com/office/drawing/2014/main" id="{E0572EEA-F139-7F5C-20C4-B989A37F2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731741" cy="20941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ee the source image">
            <a:extLst>
              <a:ext uri="{FF2B5EF4-FFF2-40B4-BE49-F238E27FC236}">
                <a16:creationId xmlns:a16="http://schemas.microsoft.com/office/drawing/2014/main" id="{C3CE099C-6225-1E4D-DF2A-B2E7C4028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227" y="-1"/>
            <a:ext cx="4024773" cy="211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7CF52-DC16-BFD0-7F86-698106C0706A}"/>
              </a:ext>
            </a:extLst>
          </p:cNvPr>
          <p:cNvSpPr>
            <a:spLocks noGrp="1"/>
          </p:cNvSpPr>
          <p:nvPr>
            <p:ph type="title"/>
          </p:nvPr>
        </p:nvSpPr>
        <p:spPr>
          <a:xfrm>
            <a:off x="5297762" y="329184"/>
            <a:ext cx="6251110" cy="1783080"/>
          </a:xfrm>
        </p:spPr>
        <p:txBody>
          <a:bodyPr anchor="b">
            <a:normAutofit/>
          </a:bodyPr>
          <a:lstStyle/>
          <a:p>
            <a:r>
              <a:rPr lang="en-US" sz="5400"/>
              <a:t>In summary…</a:t>
            </a:r>
          </a:p>
        </p:txBody>
      </p:sp>
      <p:pic>
        <p:nvPicPr>
          <p:cNvPr id="9" name="Picture 8" descr="Complex maths formulae on a blackboard">
            <a:extLst>
              <a:ext uri="{FF2B5EF4-FFF2-40B4-BE49-F238E27FC236}">
                <a16:creationId xmlns:a16="http://schemas.microsoft.com/office/drawing/2014/main" id="{94FEE51B-6288-2B9D-8FB3-978097BAC84F}"/>
              </a:ext>
            </a:extLst>
          </p:cNvPr>
          <p:cNvPicPr>
            <a:picLocks noChangeAspect="1"/>
          </p:cNvPicPr>
          <p:nvPr/>
        </p:nvPicPr>
        <p:blipFill rotWithShape="1">
          <a:blip r:embed="rId2"/>
          <a:srcRect l="32174" r="1825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A3EEA301-F405-35AC-0133-3E9A0A9BCBE9}"/>
              </a:ext>
            </a:extLst>
          </p:cNvPr>
          <p:cNvSpPr>
            <a:spLocks noGrp="1"/>
          </p:cNvSpPr>
          <p:nvPr>
            <p:ph idx="1"/>
          </p:nvPr>
        </p:nvSpPr>
        <p:spPr>
          <a:xfrm>
            <a:off x="5297762" y="2706624"/>
            <a:ext cx="6251110" cy="3483864"/>
          </a:xfrm>
        </p:spPr>
        <p:txBody>
          <a:bodyPr>
            <a:normAutofit/>
          </a:bodyPr>
          <a:lstStyle/>
          <a:p>
            <a:r>
              <a:rPr lang="en-US" sz="2200" dirty="0"/>
              <a:t>Agile Scrum Teams are adaptable, dynamic, and ever evolving to adapt to an ever-changing business landscape. </a:t>
            </a:r>
          </a:p>
          <a:p>
            <a:r>
              <a:rPr lang="en-US" sz="2200" dirty="0"/>
              <a:t>A rigid project framework equates change to cost-increase. Agile Scrum Teams combat this by adaptation. </a:t>
            </a:r>
          </a:p>
          <a:p>
            <a:r>
              <a:rPr lang="en-US" sz="2200" b="1" dirty="0"/>
              <a:t>Transparent</a:t>
            </a:r>
            <a:r>
              <a:rPr lang="en-US" sz="2200" dirty="0"/>
              <a:t> communication and project-management keeps the stakeholder (you) informed about the progress and results.</a:t>
            </a:r>
            <a:endParaRPr lang="en-US" sz="2200" b="1" dirty="0"/>
          </a:p>
          <a:p>
            <a:endParaRPr lang="en-US" sz="2200" dirty="0"/>
          </a:p>
        </p:txBody>
      </p:sp>
    </p:spTree>
    <p:extLst>
      <p:ext uri="{BB962C8B-B14F-4D97-AF65-F5344CB8AC3E}">
        <p14:creationId xmlns:p14="http://schemas.microsoft.com/office/powerpoint/2010/main" val="68816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45D87-8794-F382-1088-FFE81A981F5F}"/>
              </a:ext>
            </a:extLst>
          </p:cNvPr>
          <p:cNvSpPr>
            <a:spLocks noGrp="1"/>
          </p:cNvSpPr>
          <p:nvPr>
            <p:ph type="title"/>
          </p:nvPr>
        </p:nvSpPr>
        <p:spPr>
          <a:xfrm>
            <a:off x="5297762" y="329184"/>
            <a:ext cx="6251110" cy="1783080"/>
          </a:xfrm>
        </p:spPr>
        <p:txBody>
          <a:bodyPr anchor="b">
            <a:normAutofit/>
          </a:bodyPr>
          <a:lstStyle/>
          <a:p>
            <a:r>
              <a:rPr lang="en-US" sz="5400"/>
              <a:t>Action Plan</a:t>
            </a:r>
          </a:p>
        </p:txBody>
      </p:sp>
      <p:pic>
        <p:nvPicPr>
          <p:cNvPr id="5" name="Picture 4" descr="Large skydiving group mid-air">
            <a:extLst>
              <a:ext uri="{FF2B5EF4-FFF2-40B4-BE49-F238E27FC236}">
                <a16:creationId xmlns:a16="http://schemas.microsoft.com/office/drawing/2014/main" id="{839A023C-B448-91E4-D58D-5A541D1701AE}"/>
              </a:ext>
            </a:extLst>
          </p:cNvPr>
          <p:cNvPicPr>
            <a:picLocks noChangeAspect="1"/>
          </p:cNvPicPr>
          <p:nvPr/>
        </p:nvPicPr>
        <p:blipFill rotWithShape="1">
          <a:blip r:embed="rId2"/>
          <a:srcRect l="28003" r="2683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2359F0-80F9-FF9C-4276-E2736962B2DA}"/>
              </a:ext>
            </a:extLst>
          </p:cNvPr>
          <p:cNvSpPr>
            <a:spLocks noGrp="1"/>
          </p:cNvSpPr>
          <p:nvPr>
            <p:ph idx="1"/>
          </p:nvPr>
        </p:nvSpPr>
        <p:spPr>
          <a:xfrm>
            <a:off x="5297762" y="2706624"/>
            <a:ext cx="6251110" cy="3483864"/>
          </a:xfrm>
        </p:spPr>
        <p:txBody>
          <a:bodyPr>
            <a:normAutofit/>
          </a:bodyPr>
          <a:lstStyle/>
          <a:p>
            <a:r>
              <a:rPr lang="en-US" sz="2200"/>
              <a:t>Identify individuals to build a Scrum Agile Team. </a:t>
            </a:r>
          </a:p>
          <a:p>
            <a:pPr lvl="1"/>
            <a:r>
              <a:rPr lang="en-US" sz="2200"/>
              <a:t>Train these individuals in Scrum Agile Practices by financing a workshop.</a:t>
            </a:r>
          </a:p>
          <a:p>
            <a:r>
              <a:rPr lang="en-US" sz="2200"/>
              <a:t>Identify a trial project for this Scrum Agile Team. </a:t>
            </a:r>
          </a:p>
          <a:p>
            <a:r>
              <a:rPr lang="en-US" sz="2200"/>
              <a:t>Assess the results of that trial project. </a:t>
            </a:r>
          </a:p>
          <a:p>
            <a:r>
              <a:rPr lang="en-US" sz="2200"/>
              <a:t>If the results are positive, determine what it would take to adopt Scrum Agile practices across our organization. </a:t>
            </a:r>
          </a:p>
        </p:txBody>
      </p:sp>
    </p:spTree>
    <p:extLst>
      <p:ext uri="{BB962C8B-B14F-4D97-AF65-F5344CB8AC3E}">
        <p14:creationId xmlns:p14="http://schemas.microsoft.com/office/powerpoint/2010/main" val="394422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18712-9FB3-3251-8D9A-1F4CF2B78348}"/>
              </a:ext>
            </a:extLst>
          </p:cNvPr>
          <p:cNvSpPr>
            <a:spLocks noGrp="1"/>
          </p:cNvSpPr>
          <p:nvPr>
            <p:ph type="title"/>
          </p:nvPr>
        </p:nvSpPr>
        <p:spPr>
          <a:xfrm>
            <a:off x="5297762" y="329184"/>
            <a:ext cx="6251110" cy="1783080"/>
          </a:xfrm>
        </p:spPr>
        <p:txBody>
          <a:bodyPr anchor="b">
            <a:normAutofit/>
          </a:bodyPr>
          <a:lstStyle/>
          <a:p>
            <a:r>
              <a:rPr lang="en-US" sz="5400" dirty="0"/>
              <a:t>Questions/Discussion</a:t>
            </a:r>
          </a:p>
        </p:txBody>
      </p:sp>
      <p:pic>
        <p:nvPicPr>
          <p:cNvPr id="5" name="Picture 4" descr="Question marks in a line and one question mark is lit">
            <a:extLst>
              <a:ext uri="{FF2B5EF4-FFF2-40B4-BE49-F238E27FC236}">
                <a16:creationId xmlns:a16="http://schemas.microsoft.com/office/drawing/2014/main" id="{CE515525-5C75-1CD7-AA26-0A538FAB29FD}"/>
              </a:ext>
            </a:extLst>
          </p:cNvPr>
          <p:cNvPicPr>
            <a:picLocks noChangeAspect="1"/>
          </p:cNvPicPr>
          <p:nvPr/>
        </p:nvPicPr>
        <p:blipFill rotWithShape="1">
          <a:blip r:embed="rId2"/>
          <a:srcRect l="4877" r="4979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2FEB55-A346-3A48-35FB-3BFB3C46D765}"/>
              </a:ext>
            </a:extLst>
          </p:cNvPr>
          <p:cNvSpPr>
            <a:spLocks noGrp="1"/>
          </p:cNvSpPr>
          <p:nvPr>
            <p:ph idx="1"/>
          </p:nvPr>
        </p:nvSpPr>
        <p:spPr>
          <a:xfrm>
            <a:off x="5297762" y="2706624"/>
            <a:ext cx="6251110" cy="3483864"/>
          </a:xfrm>
        </p:spPr>
        <p:txBody>
          <a:bodyPr>
            <a:normAutofit/>
          </a:bodyPr>
          <a:lstStyle/>
          <a:p>
            <a:r>
              <a:rPr lang="en-US" sz="2200" dirty="0"/>
              <a:t>What would you like to know about Agile Scrum Teams? </a:t>
            </a:r>
          </a:p>
          <a:p>
            <a:r>
              <a:rPr lang="en-US" sz="2200" dirty="0"/>
              <a:t>What pain points are you currently experiencing in your project framework? </a:t>
            </a:r>
          </a:p>
          <a:p>
            <a:r>
              <a:rPr lang="en-US" sz="2200" dirty="0"/>
              <a:t>How do you see Agile Scrum Team management fitting into your world?</a:t>
            </a:r>
          </a:p>
        </p:txBody>
      </p:sp>
    </p:spTree>
    <p:extLst>
      <p:ext uri="{BB962C8B-B14F-4D97-AF65-F5344CB8AC3E}">
        <p14:creationId xmlns:p14="http://schemas.microsoft.com/office/powerpoint/2010/main" val="2347807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E3B37-A825-4468-A2B2-5D42E38FD7B6}"/>
              </a:ext>
            </a:extLst>
          </p:cNvPr>
          <p:cNvSpPr>
            <a:spLocks noGrp="1"/>
          </p:cNvSpPr>
          <p:nvPr>
            <p:ph type="title"/>
          </p:nvPr>
        </p:nvSpPr>
        <p:spPr>
          <a:xfrm>
            <a:off x="838200" y="365125"/>
            <a:ext cx="10515600" cy="1325563"/>
          </a:xfrm>
        </p:spPr>
        <p:txBody>
          <a:bodyPr>
            <a:normAutofit/>
          </a:bodyPr>
          <a:lstStyle/>
          <a:p>
            <a:r>
              <a:rPr lang="en-US"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567A24-085C-4307-9364-DC0B4C90FF40}"/>
              </a:ext>
            </a:extLst>
          </p:cNvPr>
          <p:cNvSpPr>
            <a:spLocks noGrp="1"/>
          </p:cNvSpPr>
          <p:nvPr>
            <p:ph idx="1"/>
          </p:nvPr>
        </p:nvSpPr>
        <p:spPr>
          <a:xfrm>
            <a:off x="838200" y="1929384"/>
            <a:ext cx="10515600" cy="4251960"/>
          </a:xfrm>
        </p:spPr>
        <p:txBody>
          <a:bodyPr>
            <a:normAutofit/>
          </a:bodyPr>
          <a:lstStyle/>
          <a:p>
            <a:pPr marL="0" indent="0">
              <a:buNone/>
            </a:pPr>
            <a:r>
              <a:rPr lang="en-US" sz="2200" b="0" i="0" dirty="0">
                <a:effectLst/>
                <a:latin typeface="Times New Roman" panose="02020603050405020304" pitchFamily="18" charset="0"/>
                <a:cs typeface="Times New Roman" panose="02020603050405020304" pitchFamily="18" charset="0"/>
              </a:rPr>
              <a:t>Charles G. Cobb. (2015). </a:t>
            </a:r>
            <a:r>
              <a:rPr lang="en-US" sz="2200" b="0" i="1" dirty="0">
                <a:effectLst/>
                <a:latin typeface="Times New Roman" panose="02020603050405020304" pitchFamily="18" charset="0"/>
                <a:cs typeface="Times New Roman" panose="02020603050405020304" pitchFamily="18" charset="0"/>
              </a:rPr>
              <a:t>The Project Manager’s Guide to Mastering Agile : Principles and Practices for an Adaptive Approach</a:t>
            </a:r>
            <a:r>
              <a:rPr lang="en-US" sz="2200" b="0" i="0" dirty="0">
                <a:effectLst/>
                <a:latin typeface="Times New Roman" panose="02020603050405020304" pitchFamily="18" charset="0"/>
                <a:cs typeface="Times New Roman" panose="02020603050405020304" pitchFamily="18" charset="0"/>
              </a:rPr>
              <a:t>. Wiley.</a:t>
            </a:r>
          </a:p>
          <a:p>
            <a:pPr marL="0" indent="0">
              <a:buNone/>
            </a:pPr>
            <a:r>
              <a:rPr lang="en-US" sz="2200" b="0" i="0" dirty="0">
                <a:effectLst/>
                <a:latin typeface="Times New Roman" panose="02020603050405020304" pitchFamily="18" charset="0"/>
                <a:cs typeface="Times New Roman" panose="02020603050405020304" pitchFamily="18" charset="0"/>
              </a:rPr>
              <a:t>Kulkarni, A. (2018, April 12). </a:t>
            </a:r>
            <a:r>
              <a:rPr lang="en-US" sz="2200" b="0" i="1" dirty="0">
                <a:effectLst/>
                <a:latin typeface="Times New Roman" panose="02020603050405020304" pitchFamily="18" charset="0"/>
                <a:cs typeface="Times New Roman" panose="02020603050405020304" pitchFamily="18" charset="0"/>
              </a:rPr>
              <a:t>Agile Tester Skills</a:t>
            </a:r>
            <a:r>
              <a:rPr lang="en-US" sz="2200" b="0" i="0" dirty="0">
                <a:effectLst/>
                <a:latin typeface="Times New Roman" panose="02020603050405020304" pitchFamily="18" charset="0"/>
                <a:cs typeface="Times New Roman" panose="02020603050405020304" pitchFamily="18" charset="0"/>
              </a:rPr>
              <a:t>. Welcome to World of Agile. https://worldofagile.com/blog/agile-tester-skills/#:~:text=The%20role%20of%20a%20tester%20in%20an%20Agile</a:t>
            </a:r>
          </a:p>
          <a:p>
            <a:pPr marL="0" indent="0">
              <a:buNone/>
            </a:pPr>
            <a:r>
              <a:rPr lang="en-US" sz="2200" b="0" i="0" dirty="0">
                <a:effectLst/>
                <a:latin typeface="Times New Roman" panose="02020603050405020304" pitchFamily="18" charset="0"/>
                <a:cs typeface="Times New Roman" panose="02020603050405020304" pitchFamily="18" charset="0"/>
              </a:rPr>
              <a:t>‌</a:t>
            </a:r>
            <a:r>
              <a:rPr lang="en-US" sz="2200" b="0" i="1" dirty="0">
                <a:effectLst/>
                <a:latin typeface="Times New Roman" panose="02020603050405020304" pitchFamily="18" charset="0"/>
                <a:cs typeface="Times New Roman" panose="02020603050405020304" pitchFamily="18" charset="0"/>
              </a:rPr>
              <a:t>What Is the Agile SDLC and How Does It Work? | Synopsys</a:t>
            </a:r>
            <a:r>
              <a:rPr lang="en-US" sz="2200" b="0" i="0" dirty="0">
                <a:effectLst/>
                <a:latin typeface="Times New Roman" panose="02020603050405020304" pitchFamily="18" charset="0"/>
                <a:cs typeface="Times New Roman" panose="02020603050405020304" pitchFamily="18" charset="0"/>
              </a:rPr>
              <a:t>. (n.d.). Www.synopsys.com. Retrieved December 9, 2022, from https://www.synopsys.com/glossary/what-is-agile-sdlc.html#</a:t>
            </a:r>
          </a:p>
          <a:p>
            <a:endParaRPr lang="en-US" sz="2200" b="0" i="0" dirty="0">
              <a:effectLst/>
              <a:latin typeface="Calibri" panose="020F0502020204030204" pitchFamily="34" charset="0"/>
            </a:endParaRPr>
          </a:p>
          <a:p>
            <a:endParaRPr lang="en-US" sz="2200" dirty="0"/>
          </a:p>
        </p:txBody>
      </p:sp>
    </p:spTree>
    <p:extLst>
      <p:ext uri="{BB962C8B-B14F-4D97-AF65-F5344CB8AC3E}">
        <p14:creationId xmlns:p14="http://schemas.microsoft.com/office/powerpoint/2010/main" val="91220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5469BA4-614F-14E0-1ABF-52FC16B1D5AA}"/>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Roles that Compose a Scrum Team</a:t>
            </a:r>
          </a:p>
        </p:txBody>
      </p:sp>
      <p:sp>
        <p:nvSpPr>
          <p:cNvPr id="16"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48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0572-1CA6-4953-9031-900D93C73C61}"/>
              </a:ext>
            </a:extLst>
          </p:cNvPr>
          <p:cNvSpPr>
            <a:spLocks noGrp="1"/>
          </p:cNvSpPr>
          <p:nvPr>
            <p:ph type="title"/>
          </p:nvPr>
        </p:nvSpPr>
        <p:spPr>
          <a:xfrm>
            <a:off x="4965430" y="629268"/>
            <a:ext cx="6586491" cy="1286160"/>
          </a:xfrm>
        </p:spPr>
        <p:txBody>
          <a:bodyPr anchor="b">
            <a:normAutofit/>
          </a:bodyPr>
          <a:lstStyle/>
          <a:p>
            <a:r>
              <a:rPr lang="en-US" dirty="0"/>
              <a:t>Product Owner</a:t>
            </a:r>
          </a:p>
        </p:txBody>
      </p:sp>
      <p:sp>
        <p:nvSpPr>
          <p:cNvPr id="3" name="Content Placeholder 2">
            <a:extLst>
              <a:ext uri="{FF2B5EF4-FFF2-40B4-BE49-F238E27FC236}">
                <a16:creationId xmlns:a16="http://schemas.microsoft.com/office/drawing/2014/main" id="{439E4F49-9261-4B6E-B219-033C882DCA23}"/>
              </a:ext>
            </a:extLst>
          </p:cNvPr>
          <p:cNvSpPr>
            <a:spLocks noGrp="1"/>
          </p:cNvSpPr>
          <p:nvPr>
            <p:ph idx="1"/>
          </p:nvPr>
        </p:nvSpPr>
        <p:spPr>
          <a:xfrm>
            <a:off x="4965431" y="2438400"/>
            <a:ext cx="6586489" cy="3785419"/>
          </a:xfrm>
        </p:spPr>
        <p:txBody>
          <a:bodyPr>
            <a:normAutofit lnSpcReduction="10000"/>
          </a:bodyPr>
          <a:lstStyle/>
          <a:p>
            <a:r>
              <a:rPr lang="en-US" sz="2000" dirty="0"/>
              <a:t>The Product Owner represents the business sponsor, is the decision maker for the project, provides direction to the team on what will be built, and prioritizes the work to be done (Cobb, 2015, Pg 35). </a:t>
            </a:r>
          </a:p>
          <a:p>
            <a:r>
              <a:rPr lang="en-US" sz="2000" dirty="0"/>
              <a:t>More responsibilities than a project manager, requires domain knowledge  to define the business direction. </a:t>
            </a:r>
          </a:p>
          <a:p>
            <a:r>
              <a:rPr lang="en-US" sz="2000" dirty="0"/>
              <a:t>Clearly expresses, manages and prioritizes the Project Backlog. </a:t>
            </a:r>
          </a:p>
          <a:p>
            <a:r>
              <a:rPr lang="en-US" sz="2000" dirty="0"/>
              <a:t>Serves as a bridge of communication between Clients and the Scrum team.</a:t>
            </a:r>
          </a:p>
          <a:p>
            <a:r>
              <a:rPr lang="en-US" sz="2000" dirty="0"/>
              <a:t>A Product Owner is effective, focused and accountable to orchestrate a project to </a:t>
            </a:r>
            <a:r>
              <a:rPr lang="en-US" sz="2000" b="1" dirty="0"/>
              <a:t>completion.</a:t>
            </a:r>
            <a:endParaRPr lang="en-US" sz="2000" dirty="0"/>
          </a:p>
          <a:p>
            <a:endParaRPr lang="en-US" sz="2000" dirty="0"/>
          </a:p>
        </p:txBody>
      </p:sp>
      <p:pic>
        <p:nvPicPr>
          <p:cNvPr id="2050" name="Picture 2">
            <a:extLst>
              <a:ext uri="{FF2B5EF4-FFF2-40B4-BE49-F238E27FC236}">
                <a16:creationId xmlns:a16="http://schemas.microsoft.com/office/drawing/2014/main" id="{67F2F9C2-D551-4A40-A1A1-752407BEB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24" r="1408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055" name="Straight Connector 205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FE3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08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A1E1-24BA-4E61-8B86-9E27CAAF4F5B}"/>
              </a:ext>
            </a:extLst>
          </p:cNvPr>
          <p:cNvSpPr>
            <a:spLocks noGrp="1"/>
          </p:cNvSpPr>
          <p:nvPr>
            <p:ph type="title"/>
          </p:nvPr>
        </p:nvSpPr>
        <p:spPr>
          <a:xfrm>
            <a:off x="4965430" y="629268"/>
            <a:ext cx="6586491" cy="1286160"/>
          </a:xfrm>
        </p:spPr>
        <p:txBody>
          <a:bodyPr anchor="b">
            <a:normAutofit/>
          </a:bodyPr>
          <a:lstStyle/>
          <a:p>
            <a:r>
              <a:rPr lang="en-US" dirty="0"/>
              <a:t>Scrum Master</a:t>
            </a:r>
          </a:p>
        </p:txBody>
      </p:sp>
      <p:sp>
        <p:nvSpPr>
          <p:cNvPr id="3078" name="Content Placeholder 3077">
            <a:extLst>
              <a:ext uri="{FF2B5EF4-FFF2-40B4-BE49-F238E27FC236}">
                <a16:creationId xmlns:a16="http://schemas.microsoft.com/office/drawing/2014/main" id="{A52AFDBD-5527-CAE7-2DB5-C15564EB5C2D}"/>
              </a:ext>
            </a:extLst>
          </p:cNvPr>
          <p:cNvSpPr>
            <a:spLocks noGrp="1"/>
          </p:cNvSpPr>
          <p:nvPr>
            <p:ph idx="1"/>
          </p:nvPr>
        </p:nvSpPr>
        <p:spPr>
          <a:xfrm>
            <a:off x="4965431" y="2438400"/>
            <a:ext cx="6586489" cy="3785419"/>
          </a:xfrm>
        </p:spPr>
        <p:txBody>
          <a:bodyPr>
            <a:normAutofit lnSpcReduction="10000"/>
          </a:bodyPr>
          <a:lstStyle/>
          <a:p>
            <a:r>
              <a:rPr lang="en-US" sz="2000" dirty="0"/>
              <a:t>The Scrum Master is a servant-leader for the Scrum Team. The Scrum Master helps those outside the Scrum Team understand which of their interactions with the Scrum Team are helpful and which ones aren’t. The Scrum Master helps everyone change those interactions to maximize the value created by the Scrum Team (Cobb, 2015, Pg 36). </a:t>
            </a:r>
          </a:p>
          <a:p>
            <a:r>
              <a:rPr lang="en-US" sz="2000" dirty="0"/>
              <a:t>Hosts Scrum Events (Daily meetings, Scrum Reflections)</a:t>
            </a:r>
          </a:p>
          <a:p>
            <a:r>
              <a:rPr lang="en-US" sz="2000" dirty="0"/>
              <a:t>Assists the Product Owner with an interpersonal focus on the Scrum Team and assistance with Product Backlog</a:t>
            </a:r>
          </a:p>
          <a:p>
            <a:r>
              <a:rPr lang="en-US" sz="2000" dirty="0"/>
              <a:t>Coaches Scrum Team Members and Organization on Scrum Practice</a:t>
            </a:r>
          </a:p>
          <a:p>
            <a:r>
              <a:rPr lang="en-US" sz="2000" dirty="0"/>
              <a:t>A Scrum Master is the oil that keeps an engine moving smoothly.</a:t>
            </a:r>
          </a:p>
        </p:txBody>
      </p:sp>
      <p:pic>
        <p:nvPicPr>
          <p:cNvPr id="3074" name="Picture 2">
            <a:extLst>
              <a:ext uri="{FF2B5EF4-FFF2-40B4-BE49-F238E27FC236}">
                <a16:creationId xmlns:a16="http://schemas.microsoft.com/office/drawing/2014/main" id="{1ED581C8-BA12-4276-B23E-EFB136D42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13" r="2449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3081" name="Straight Connector 308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D5B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5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2" name="Rectangle 413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33AB5C-541F-4592-A388-D852AE70C735}"/>
              </a:ext>
            </a:extLst>
          </p:cNvPr>
          <p:cNvSpPr>
            <a:spLocks noGrp="1"/>
          </p:cNvSpPr>
          <p:nvPr>
            <p:ph type="title"/>
          </p:nvPr>
        </p:nvSpPr>
        <p:spPr>
          <a:xfrm>
            <a:off x="6096000" y="467271"/>
            <a:ext cx="4757389" cy="1777165"/>
          </a:xfrm>
        </p:spPr>
        <p:txBody>
          <a:bodyPr anchor="b">
            <a:normAutofit/>
          </a:bodyPr>
          <a:lstStyle/>
          <a:p>
            <a:r>
              <a:rPr lang="en-US" sz="5600" dirty="0"/>
              <a:t>Developer</a:t>
            </a:r>
          </a:p>
        </p:txBody>
      </p:sp>
      <p:sp>
        <p:nvSpPr>
          <p:cNvPr id="4134" name="Oval 413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a:extLst>
              <a:ext uri="{FF2B5EF4-FFF2-40B4-BE49-F238E27FC236}">
                <a16:creationId xmlns:a16="http://schemas.microsoft.com/office/drawing/2014/main" id="{DEBBD311-9415-478B-A3FB-1653969E0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413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13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4" name="Content Placeholder 3">
            <a:extLst>
              <a:ext uri="{FF2B5EF4-FFF2-40B4-BE49-F238E27FC236}">
                <a16:creationId xmlns:a16="http://schemas.microsoft.com/office/drawing/2014/main" id="{CE988F41-4C1E-46B0-A903-36E75C34C325}"/>
              </a:ext>
            </a:extLst>
          </p:cNvPr>
          <p:cNvSpPr>
            <a:spLocks noGrp="1"/>
          </p:cNvSpPr>
          <p:nvPr>
            <p:ph idx="1"/>
          </p:nvPr>
        </p:nvSpPr>
        <p:spPr>
          <a:xfrm>
            <a:off x="5976683" y="2422566"/>
            <a:ext cx="4876705" cy="3482124"/>
          </a:xfrm>
        </p:spPr>
        <p:txBody>
          <a:bodyPr anchor="t">
            <a:normAutofit fontScale="92500" lnSpcReduction="20000"/>
          </a:bodyPr>
          <a:lstStyle/>
          <a:p>
            <a:r>
              <a:rPr lang="en-US" sz="2000" dirty="0">
                <a:solidFill>
                  <a:schemeClr val="tx1">
                    <a:alpha val="80000"/>
                  </a:schemeClr>
                </a:solidFill>
              </a:rPr>
              <a:t>The Development Team consists of professionals who do the work of delivering a potentially releasable increment of “Done” product at the end of each Sprint. Only members of the Development team create the increment </a:t>
            </a:r>
            <a:r>
              <a:rPr lang="en-US" sz="2000" dirty="0"/>
              <a:t>(Cobb, 2015, Pg 38). </a:t>
            </a:r>
          </a:p>
          <a:p>
            <a:r>
              <a:rPr lang="en-US" sz="2000" dirty="0">
                <a:solidFill>
                  <a:schemeClr val="tx1">
                    <a:alpha val="80000"/>
                  </a:schemeClr>
                </a:solidFill>
              </a:rPr>
              <a:t>Structured and empowered to manage their own work. </a:t>
            </a:r>
          </a:p>
          <a:p>
            <a:r>
              <a:rPr lang="en-US" sz="2000" dirty="0">
                <a:solidFill>
                  <a:schemeClr val="tx1">
                    <a:alpha val="80000"/>
                  </a:schemeClr>
                </a:solidFill>
              </a:rPr>
              <a:t>Self-Organizing</a:t>
            </a:r>
          </a:p>
          <a:p>
            <a:r>
              <a:rPr lang="en-US" sz="2000" dirty="0">
                <a:solidFill>
                  <a:schemeClr val="tx1">
                    <a:alpha val="80000"/>
                  </a:schemeClr>
                </a:solidFill>
              </a:rPr>
              <a:t>Cross-Functional</a:t>
            </a:r>
          </a:p>
          <a:p>
            <a:r>
              <a:rPr lang="en-US" sz="2000" dirty="0">
                <a:solidFill>
                  <a:schemeClr val="tx1">
                    <a:alpha val="80000"/>
                  </a:schemeClr>
                </a:solidFill>
              </a:rPr>
              <a:t>A developer is the productive force that utilizes the organization of the Product Owner and Scrum Master to focus on a functioning product. </a:t>
            </a:r>
          </a:p>
          <a:p>
            <a:endParaRPr lang="en-US" sz="2000" dirty="0">
              <a:solidFill>
                <a:schemeClr val="tx1">
                  <a:alpha val="80000"/>
                </a:schemeClr>
              </a:solidFill>
            </a:endParaRPr>
          </a:p>
        </p:txBody>
      </p:sp>
      <p:sp>
        <p:nvSpPr>
          <p:cNvPr id="414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14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12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970C-9D37-4A17-9EAE-7CCBC81A7B0F}"/>
              </a:ext>
            </a:extLst>
          </p:cNvPr>
          <p:cNvSpPr>
            <a:spLocks noGrp="1"/>
          </p:cNvSpPr>
          <p:nvPr>
            <p:ph type="title"/>
          </p:nvPr>
        </p:nvSpPr>
        <p:spPr>
          <a:xfrm>
            <a:off x="4965430" y="629266"/>
            <a:ext cx="6586491" cy="1676603"/>
          </a:xfrm>
        </p:spPr>
        <p:txBody>
          <a:bodyPr>
            <a:normAutofit/>
          </a:bodyPr>
          <a:lstStyle/>
          <a:p>
            <a:r>
              <a:rPr lang="en-US" sz="5400"/>
              <a:t>Tester</a:t>
            </a:r>
          </a:p>
        </p:txBody>
      </p:sp>
      <p:sp>
        <p:nvSpPr>
          <p:cNvPr id="5126" name="Content Placeholder 5125">
            <a:extLst>
              <a:ext uri="{FF2B5EF4-FFF2-40B4-BE49-F238E27FC236}">
                <a16:creationId xmlns:a16="http://schemas.microsoft.com/office/drawing/2014/main" id="{D52B86C1-E828-1FFE-B0CF-B05C9BE811B2}"/>
              </a:ext>
            </a:extLst>
          </p:cNvPr>
          <p:cNvSpPr>
            <a:spLocks noGrp="1"/>
          </p:cNvSpPr>
          <p:nvPr>
            <p:ph idx="1"/>
          </p:nvPr>
        </p:nvSpPr>
        <p:spPr>
          <a:xfrm>
            <a:off x="4965431" y="2438400"/>
            <a:ext cx="6586489" cy="3785419"/>
          </a:xfrm>
        </p:spPr>
        <p:txBody>
          <a:bodyPr>
            <a:normAutofit/>
          </a:bodyPr>
          <a:lstStyle/>
          <a:p>
            <a:r>
              <a:rPr lang="en-US" sz="2000" b="0" i="0" dirty="0">
                <a:effectLst/>
              </a:rPr>
              <a:t>The role of a tester in an Agile team includes activities that generate and provide feedback not only on test status, test progress, and product quality, but also on process quality (Kulkarni, 2018).</a:t>
            </a:r>
            <a:endParaRPr lang="en-US" sz="2000" dirty="0"/>
          </a:p>
          <a:p>
            <a:r>
              <a:rPr lang="en-US" sz="2000" dirty="0"/>
              <a:t>User Story Testing and Updating</a:t>
            </a:r>
          </a:p>
          <a:p>
            <a:r>
              <a:rPr lang="en-US" sz="2000" dirty="0"/>
              <a:t>Product Backlog Assistance</a:t>
            </a:r>
          </a:p>
          <a:p>
            <a:r>
              <a:rPr lang="en-US" sz="2000" dirty="0"/>
              <a:t>Configuring, using, and managing test environments</a:t>
            </a:r>
          </a:p>
          <a:p>
            <a:r>
              <a:rPr lang="en-US" sz="2000" dirty="0"/>
              <a:t>Supporting Team Members with Tester-Perspective and Mindset</a:t>
            </a:r>
          </a:p>
          <a:p>
            <a:r>
              <a:rPr lang="en-US" sz="2000" dirty="0"/>
              <a:t>A tester is the keen eye that implements QA in every step of the process.</a:t>
            </a:r>
          </a:p>
          <a:p>
            <a:endParaRPr lang="en-US" sz="2400" dirty="0"/>
          </a:p>
          <a:p>
            <a:endParaRPr lang="en-US" sz="2400" dirty="0"/>
          </a:p>
        </p:txBody>
      </p:sp>
      <p:pic>
        <p:nvPicPr>
          <p:cNvPr id="5122" name="Picture 2">
            <a:extLst>
              <a:ext uri="{FF2B5EF4-FFF2-40B4-BE49-F238E27FC236}">
                <a16:creationId xmlns:a16="http://schemas.microsoft.com/office/drawing/2014/main" id="{208EE619-BEA5-43A8-AB90-17084D85FF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98" r="81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26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FAD4DDA-59C6-CB7A-41D0-494F0F430359}"/>
              </a:ext>
            </a:extLst>
          </p:cNvPr>
          <p:cNvPicPr>
            <a:picLocks noChangeAspect="1"/>
          </p:cNvPicPr>
          <p:nvPr/>
        </p:nvPicPr>
        <p:blipFill rotWithShape="1">
          <a:blip r:embed="rId2">
            <a:alphaModFix amt="35000"/>
          </a:blip>
          <a:srcRect t="11424" r="1" b="4337"/>
          <a:stretch/>
        </p:blipFill>
        <p:spPr>
          <a:xfrm>
            <a:off x="-4243" y="10"/>
            <a:ext cx="12196243" cy="6857990"/>
          </a:xfrm>
          <a:prstGeom prst="rect">
            <a:avLst/>
          </a:prstGeom>
        </p:spPr>
      </p:pic>
      <p:sp>
        <p:nvSpPr>
          <p:cNvPr id="2" name="Title 1">
            <a:extLst>
              <a:ext uri="{FF2B5EF4-FFF2-40B4-BE49-F238E27FC236}">
                <a16:creationId xmlns:a16="http://schemas.microsoft.com/office/drawing/2014/main" id="{B11619B3-AC8B-4896-8556-6B0AD562BBF2}"/>
              </a:ext>
            </a:extLst>
          </p:cNvPr>
          <p:cNvSpPr>
            <a:spLocks noGrp="1"/>
          </p:cNvSpPr>
          <p:nvPr>
            <p:ph type="title"/>
          </p:nvPr>
        </p:nvSpPr>
        <p:spPr>
          <a:xfrm>
            <a:off x="643467" y="321734"/>
            <a:ext cx="10905066" cy="1135737"/>
          </a:xfrm>
        </p:spPr>
        <p:txBody>
          <a:bodyPr>
            <a:normAutofit/>
          </a:bodyPr>
          <a:lstStyle/>
          <a:p>
            <a:r>
              <a:rPr lang="en-US" sz="3600"/>
              <a:t>4 Roles are sometimes better than 10</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C0AAD7B-640F-4933-D2C1-9A9764B15F75}"/>
              </a:ext>
            </a:extLst>
          </p:cNvPr>
          <p:cNvGraphicFramePr>
            <a:graphicFrameLocks noGrp="1"/>
          </p:cNvGraphicFramePr>
          <p:nvPr>
            <p:ph idx="1"/>
            <p:extLst>
              <p:ext uri="{D42A27DB-BD31-4B8C-83A1-F6EECF244321}">
                <p14:modId xmlns:p14="http://schemas.microsoft.com/office/powerpoint/2010/main" val="3099433401"/>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12793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9BFE4-B901-70CC-F979-E7B0A446E46A}"/>
              </a:ext>
            </a:extLst>
          </p:cNvPr>
          <p:cNvSpPr>
            <a:spLocks noGrp="1"/>
          </p:cNvSpPr>
          <p:nvPr>
            <p:ph type="ctrTitle"/>
          </p:nvPr>
        </p:nvSpPr>
        <p:spPr>
          <a:xfrm>
            <a:off x="838200" y="1122362"/>
            <a:ext cx="6281928" cy="4135437"/>
          </a:xfrm>
        </p:spPr>
        <p:txBody>
          <a:bodyPr>
            <a:normAutofit/>
          </a:bodyPr>
          <a:lstStyle/>
          <a:p>
            <a:pPr algn="l"/>
            <a:r>
              <a:rPr lang="en-US" sz="6600"/>
              <a:t>Agile Approach</a:t>
            </a:r>
          </a:p>
        </p:txBody>
      </p:sp>
      <p:sp>
        <p:nvSpPr>
          <p:cNvPr id="10"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2B3D709-F740-BF67-5B02-ED2CFD5D1586}"/>
              </a:ext>
            </a:extLst>
          </p:cNvPr>
          <p:cNvSpPr>
            <a:spLocks noGrp="1"/>
          </p:cNvSpPr>
          <p:nvPr>
            <p:ph type="subTitle" idx="1"/>
          </p:nvPr>
        </p:nvSpPr>
        <p:spPr>
          <a:xfrm>
            <a:off x="7928114" y="1232452"/>
            <a:ext cx="3200400" cy="3850919"/>
          </a:xfrm>
        </p:spPr>
        <p:txBody>
          <a:bodyPr anchor="b">
            <a:normAutofit/>
          </a:bodyPr>
          <a:lstStyle/>
          <a:p>
            <a:pPr algn="l"/>
            <a:r>
              <a:rPr lang="en-US">
                <a:solidFill>
                  <a:srgbClr val="FFFFFF"/>
                </a:solidFill>
              </a:rPr>
              <a:t>How does Agile Approach the Software Development Lifecycle</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918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256</TotalTime>
  <Words>1782</Words>
  <Application>Microsoft Office PowerPoint</Application>
  <PresentationFormat>Widescreen</PresentationFormat>
  <Paragraphs>117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Roboto</vt:lpstr>
      <vt:lpstr>Times New Roman</vt:lpstr>
      <vt:lpstr>Office Theme</vt:lpstr>
      <vt:lpstr>CS 250 Agile Presentation</vt:lpstr>
      <vt:lpstr>Contents</vt:lpstr>
      <vt:lpstr>Roles that Compose a Scrum Team</vt:lpstr>
      <vt:lpstr>Product Owner</vt:lpstr>
      <vt:lpstr>Scrum Master</vt:lpstr>
      <vt:lpstr>Developer</vt:lpstr>
      <vt:lpstr>Tester</vt:lpstr>
      <vt:lpstr>4 Roles are sometimes better than 10</vt:lpstr>
      <vt:lpstr>Agile Approach</vt:lpstr>
      <vt:lpstr>Agile Approach to the Software Development Lifecycle</vt:lpstr>
      <vt:lpstr>Defining the Requirements</vt:lpstr>
      <vt:lpstr>Design The Solution</vt:lpstr>
      <vt:lpstr>Implementing the Design (Coding)</vt:lpstr>
      <vt:lpstr>Testing</vt:lpstr>
      <vt:lpstr>Releasing</vt:lpstr>
      <vt:lpstr>Maintenance</vt:lpstr>
      <vt:lpstr>Waterfall Planning</vt:lpstr>
      <vt:lpstr>If Waterfall planning had been used…</vt:lpstr>
      <vt:lpstr>Solutions are tailored to problems</vt:lpstr>
      <vt:lpstr>Waterfall or Agile</vt:lpstr>
      <vt:lpstr>In summary…</vt:lpstr>
      <vt:lpstr>Action Plan</vt:lpstr>
      <vt:lpstr>Questions/Discussion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250 Agile Presentation</dc:title>
  <dc:creator>Nicholas Kreuziger</dc:creator>
  <cp:lastModifiedBy>Nicholas Kreuziger</cp:lastModifiedBy>
  <cp:revision>1</cp:revision>
  <dcterms:created xsi:type="dcterms:W3CDTF">2022-12-09T00:00:28Z</dcterms:created>
  <dcterms:modified xsi:type="dcterms:W3CDTF">2022-12-09T14:16:33Z</dcterms:modified>
</cp:coreProperties>
</file>